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85" r:id="rId3"/>
  </p:sldMasterIdLst>
  <p:handoutMasterIdLst>
    <p:handoutMasterId r:id="rId70"/>
  </p:handoutMasterIdLst>
  <p:sldIdLst>
    <p:sldId id="31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19" r:id="rId19"/>
    <p:sldId id="271" r:id="rId20"/>
    <p:sldId id="272" r:id="rId21"/>
    <p:sldId id="273" r:id="rId22"/>
    <p:sldId id="274" r:id="rId23"/>
    <p:sldId id="275" r:id="rId24"/>
    <p:sldId id="276" r:id="rId25"/>
    <p:sldId id="277" r:id="rId26"/>
    <p:sldId id="278" r:id="rId27"/>
    <p:sldId id="279" r:id="rId28"/>
    <p:sldId id="280" r:id="rId29"/>
    <p:sldId id="326" r:id="rId30"/>
    <p:sldId id="327" r:id="rId31"/>
    <p:sldId id="328" r:id="rId32"/>
    <p:sldId id="281" r:id="rId33"/>
    <p:sldId id="282" r:id="rId34"/>
    <p:sldId id="283" r:id="rId35"/>
    <p:sldId id="284" r:id="rId36"/>
    <p:sldId id="285" r:id="rId37"/>
    <p:sldId id="320" r:id="rId38"/>
    <p:sldId id="286" r:id="rId39"/>
    <p:sldId id="289" r:id="rId40"/>
    <p:sldId id="322" r:id="rId41"/>
    <p:sldId id="291" r:id="rId42"/>
    <p:sldId id="293" r:id="rId43"/>
    <p:sldId id="294" r:id="rId44"/>
    <p:sldId id="295" r:id="rId45"/>
    <p:sldId id="296" r:id="rId46"/>
    <p:sldId id="297" r:id="rId47"/>
    <p:sldId id="298" r:id="rId48"/>
    <p:sldId id="299" r:id="rId49"/>
    <p:sldId id="300" r:id="rId50"/>
    <p:sldId id="323" r:id="rId51"/>
    <p:sldId id="301" r:id="rId52"/>
    <p:sldId id="324" r:id="rId53"/>
    <p:sldId id="302" r:id="rId54"/>
    <p:sldId id="325"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Lst>
  <p:sldSz cx="9144000" cy="6858000" type="screen4x3"/>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585"/>
    <a:srgbClr val="C5C5C5"/>
    <a:srgbClr val="D12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778" y="77"/>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418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1"/>
            <a:ext cx="2971800" cy="464181"/>
          </a:xfrm>
          <a:prstGeom prst="rect">
            <a:avLst/>
          </a:prstGeom>
        </p:spPr>
        <p:txBody>
          <a:bodyPr vert="horz" lIns="91440" tIns="45720" rIns="91440" bIns="45720" rtlCol="0"/>
          <a:lstStyle>
            <a:lvl1pPr algn="r">
              <a:defRPr sz="1200"/>
            </a:lvl1pPr>
          </a:lstStyle>
          <a:p>
            <a:fld id="{24B790CA-B839-4F17-8D58-AAF70DDCA291}" type="datetimeFigureOut">
              <a:rPr lang="en-US" smtClean="0"/>
              <a:t>1/16/2024</a:t>
            </a:fld>
            <a:endParaRPr lang="en-US"/>
          </a:p>
        </p:txBody>
      </p:sp>
      <p:sp>
        <p:nvSpPr>
          <p:cNvPr id="4" name="Footer Placeholder 3"/>
          <p:cNvSpPr>
            <a:spLocks noGrp="1"/>
          </p:cNvSpPr>
          <p:nvPr>
            <p:ph type="ftr" sz="quarter" idx="2"/>
          </p:nvPr>
        </p:nvSpPr>
        <p:spPr>
          <a:xfrm>
            <a:off x="0" y="8776659"/>
            <a:ext cx="2971800" cy="46418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776659"/>
            <a:ext cx="2971800" cy="464180"/>
          </a:xfrm>
          <a:prstGeom prst="rect">
            <a:avLst/>
          </a:prstGeom>
        </p:spPr>
        <p:txBody>
          <a:bodyPr vert="horz" lIns="91440" tIns="45720" rIns="91440" bIns="45720" rtlCol="0" anchor="b"/>
          <a:lstStyle>
            <a:lvl1pPr algn="r">
              <a:defRPr sz="1200"/>
            </a:lvl1pPr>
          </a:lstStyle>
          <a:p>
            <a:fld id="{9286FC82-2090-485F-A989-F85E746E3055}" type="slidenum">
              <a:rPr lang="en-US" smtClean="0"/>
              <a:t>‹#›</a:t>
            </a:fld>
            <a:endParaRPr lang="en-US"/>
          </a:p>
        </p:txBody>
      </p:sp>
    </p:spTree>
    <p:extLst>
      <p:ext uri="{BB962C8B-B14F-4D97-AF65-F5344CB8AC3E}">
        <p14:creationId xmlns:p14="http://schemas.microsoft.com/office/powerpoint/2010/main" val="946770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4400" y="0"/>
            <a:ext cx="7999730" cy="182880"/>
          </a:xfrm>
          <a:custGeom>
            <a:avLst/>
            <a:gdLst/>
            <a:ahLst/>
            <a:cxnLst/>
            <a:rect l="l" t="t" r="r" b="b"/>
            <a:pathLst>
              <a:path w="7999730" h="182880">
                <a:moveTo>
                  <a:pt x="0" y="182879"/>
                </a:moveTo>
                <a:lnTo>
                  <a:pt x="7999476" y="182879"/>
                </a:lnTo>
                <a:lnTo>
                  <a:pt x="7999476" y="0"/>
                </a:lnTo>
                <a:lnTo>
                  <a:pt x="0" y="0"/>
                </a:lnTo>
                <a:lnTo>
                  <a:pt x="0" y="182879"/>
                </a:lnTo>
                <a:close/>
              </a:path>
            </a:pathLst>
          </a:custGeom>
          <a:solidFill>
            <a:srgbClr val="B8B8B8"/>
          </a:solidFill>
        </p:spPr>
        <p:txBody>
          <a:bodyPr wrap="square" lIns="0" tIns="0" rIns="0" bIns="0" rtlCol="0"/>
          <a:lstStyle/>
          <a:p>
            <a:endParaRPr/>
          </a:p>
        </p:txBody>
      </p:sp>
      <p:sp>
        <p:nvSpPr>
          <p:cNvPr id="17" name="bk object 17"/>
          <p:cNvSpPr/>
          <p:nvPr/>
        </p:nvSpPr>
        <p:spPr>
          <a:xfrm>
            <a:off x="914400" y="6675119"/>
            <a:ext cx="7999730" cy="182880"/>
          </a:xfrm>
          <a:custGeom>
            <a:avLst/>
            <a:gdLst/>
            <a:ahLst/>
            <a:cxnLst/>
            <a:rect l="l" t="t" r="r" b="b"/>
            <a:pathLst>
              <a:path w="7999730" h="182879">
                <a:moveTo>
                  <a:pt x="0" y="182879"/>
                </a:moveTo>
                <a:lnTo>
                  <a:pt x="7999476" y="182879"/>
                </a:lnTo>
                <a:lnTo>
                  <a:pt x="7999476" y="0"/>
                </a:lnTo>
                <a:lnTo>
                  <a:pt x="0" y="0"/>
                </a:lnTo>
                <a:lnTo>
                  <a:pt x="0" y="182879"/>
                </a:lnTo>
                <a:close/>
              </a:path>
            </a:pathLst>
          </a:custGeom>
          <a:solidFill>
            <a:srgbClr val="B8B8B8"/>
          </a:solidFill>
        </p:spPr>
        <p:txBody>
          <a:bodyPr wrap="square" lIns="0" tIns="0" rIns="0" bIns="0" rtlCol="0"/>
          <a:lstStyle/>
          <a:p>
            <a:endParaRPr/>
          </a:p>
        </p:txBody>
      </p:sp>
      <p:sp>
        <p:nvSpPr>
          <p:cNvPr id="18" name="bk object 18"/>
          <p:cNvSpPr/>
          <p:nvPr/>
        </p:nvSpPr>
        <p:spPr>
          <a:xfrm>
            <a:off x="1004316" y="6729986"/>
            <a:ext cx="53975" cy="99060"/>
          </a:xfrm>
          <a:custGeom>
            <a:avLst/>
            <a:gdLst/>
            <a:ahLst/>
            <a:cxnLst/>
            <a:rect l="l" t="t" r="r" b="b"/>
            <a:pathLst>
              <a:path w="53975" h="99059">
                <a:moveTo>
                  <a:pt x="18155" y="0"/>
                </a:moveTo>
                <a:lnTo>
                  <a:pt x="0" y="0"/>
                </a:lnTo>
                <a:lnTo>
                  <a:pt x="0" y="99018"/>
                </a:lnTo>
                <a:lnTo>
                  <a:pt x="53512" y="99018"/>
                </a:lnTo>
                <a:lnTo>
                  <a:pt x="50635" y="81710"/>
                </a:lnTo>
                <a:lnTo>
                  <a:pt x="18155" y="81710"/>
                </a:lnTo>
                <a:lnTo>
                  <a:pt x="18155" y="0"/>
                </a:lnTo>
                <a:close/>
              </a:path>
            </a:pathLst>
          </a:custGeom>
          <a:solidFill>
            <a:srgbClr val="FDFDFD"/>
          </a:solidFill>
        </p:spPr>
        <p:txBody>
          <a:bodyPr wrap="square" lIns="0" tIns="0" rIns="0" bIns="0" rtlCol="0"/>
          <a:lstStyle/>
          <a:p>
            <a:endParaRPr/>
          </a:p>
        </p:txBody>
      </p:sp>
      <p:sp>
        <p:nvSpPr>
          <p:cNvPr id="19" name="bk object 19"/>
          <p:cNvSpPr/>
          <p:nvPr/>
        </p:nvSpPr>
        <p:spPr>
          <a:xfrm>
            <a:off x="1103210" y="6729986"/>
            <a:ext cx="0" cy="99060"/>
          </a:xfrm>
          <a:custGeom>
            <a:avLst/>
            <a:gdLst/>
            <a:ahLst/>
            <a:cxnLst/>
            <a:rect l="l" t="t" r="r" b="b"/>
            <a:pathLst>
              <a:path h="99059">
                <a:moveTo>
                  <a:pt x="0" y="0"/>
                </a:moveTo>
                <a:lnTo>
                  <a:pt x="0" y="99018"/>
                </a:lnTo>
              </a:path>
            </a:pathLst>
          </a:custGeom>
          <a:ln w="18155">
            <a:solidFill>
              <a:srgbClr val="FDFDFD"/>
            </a:solidFill>
          </a:ln>
        </p:spPr>
        <p:txBody>
          <a:bodyPr wrap="square" lIns="0" tIns="0" rIns="0" bIns="0" rtlCol="0"/>
          <a:lstStyle/>
          <a:p>
            <a:endParaRPr/>
          </a:p>
        </p:txBody>
      </p:sp>
      <p:sp>
        <p:nvSpPr>
          <p:cNvPr id="20" name="bk object 20"/>
          <p:cNvSpPr/>
          <p:nvPr/>
        </p:nvSpPr>
        <p:spPr>
          <a:xfrm>
            <a:off x="1160066" y="6729987"/>
            <a:ext cx="54610" cy="99060"/>
          </a:xfrm>
          <a:custGeom>
            <a:avLst/>
            <a:gdLst/>
            <a:ahLst/>
            <a:cxnLst/>
            <a:rect l="l" t="t" r="r" b="b"/>
            <a:pathLst>
              <a:path w="54609" h="99059">
                <a:moveTo>
                  <a:pt x="54454" y="0"/>
                </a:moveTo>
                <a:lnTo>
                  <a:pt x="0" y="0"/>
                </a:lnTo>
                <a:lnTo>
                  <a:pt x="0" y="99018"/>
                </a:lnTo>
                <a:lnTo>
                  <a:pt x="18155" y="99018"/>
                </a:lnTo>
                <a:lnTo>
                  <a:pt x="18155" y="57672"/>
                </a:lnTo>
                <a:lnTo>
                  <a:pt x="48725" y="57672"/>
                </a:lnTo>
                <a:lnTo>
                  <a:pt x="45860" y="41333"/>
                </a:lnTo>
                <a:lnTo>
                  <a:pt x="18155" y="41333"/>
                </a:lnTo>
                <a:lnTo>
                  <a:pt x="18155" y="16339"/>
                </a:lnTo>
                <a:lnTo>
                  <a:pt x="54454" y="16339"/>
                </a:lnTo>
                <a:lnTo>
                  <a:pt x="54454" y="0"/>
                </a:lnTo>
                <a:close/>
              </a:path>
            </a:pathLst>
          </a:custGeom>
          <a:solidFill>
            <a:srgbClr val="FDFDFD"/>
          </a:solidFill>
        </p:spPr>
        <p:txBody>
          <a:bodyPr wrap="square" lIns="0" tIns="0" rIns="0" bIns="0" rtlCol="0"/>
          <a:lstStyle/>
          <a:p>
            <a:endParaRPr/>
          </a:p>
        </p:txBody>
      </p:sp>
      <p:sp>
        <p:nvSpPr>
          <p:cNvPr id="21" name="bk object 21"/>
          <p:cNvSpPr/>
          <p:nvPr/>
        </p:nvSpPr>
        <p:spPr>
          <a:xfrm>
            <a:off x="1253698" y="6729986"/>
            <a:ext cx="58419" cy="99060"/>
          </a:xfrm>
          <a:custGeom>
            <a:avLst/>
            <a:gdLst/>
            <a:ahLst/>
            <a:cxnLst/>
            <a:rect l="l" t="t" r="r" b="b"/>
            <a:pathLst>
              <a:path w="58419" h="99059">
                <a:moveTo>
                  <a:pt x="57332" y="0"/>
                </a:moveTo>
                <a:lnTo>
                  <a:pt x="0" y="0"/>
                </a:lnTo>
                <a:lnTo>
                  <a:pt x="0" y="99018"/>
                </a:lnTo>
                <a:lnTo>
                  <a:pt x="58287" y="99018"/>
                </a:lnTo>
                <a:lnTo>
                  <a:pt x="58287" y="82679"/>
                </a:lnTo>
                <a:lnTo>
                  <a:pt x="19110" y="82679"/>
                </a:lnTo>
                <a:lnTo>
                  <a:pt x="19110" y="55761"/>
                </a:lnTo>
                <a:lnTo>
                  <a:pt x="50647" y="55761"/>
                </a:lnTo>
                <a:lnTo>
                  <a:pt x="48738" y="39408"/>
                </a:lnTo>
                <a:lnTo>
                  <a:pt x="19110" y="39408"/>
                </a:lnTo>
                <a:lnTo>
                  <a:pt x="19110" y="16339"/>
                </a:lnTo>
                <a:lnTo>
                  <a:pt x="57332" y="16339"/>
                </a:lnTo>
                <a:lnTo>
                  <a:pt x="57332" y="0"/>
                </a:lnTo>
                <a:close/>
              </a:path>
            </a:pathLst>
          </a:custGeom>
          <a:solidFill>
            <a:srgbClr val="FDFDFD"/>
          </a:solidFill>
        </p:spPr>
        <p:txBody>
          <a:bodyPr wrap="square" lIns="0" tIns="0" rIns="0" bIns="0" rtlCol="0"/>
          <a:lstStyle/>
          <a:p>
            <a:endParaRPr/>
          </a:p>
        </p:txBody>
      </p:sp>
      <p:sp>
        <p:nvSpPr>
          <p:cNvPr id="22" name="bk object 22"/>
          <p:cNvSpPr/>
          <p:nvPr/>
        </p:nvSpPr>
        <p:spPr>
          <a:xfrm>
            <a:off x="1409449" y="6729987"/>
            <a:ext cx="55880" cy="99060"/>
          </a:xfrm>
          <a:custGeom>
            <a:avLst/>
            <a:gdLst/>
            <a:ahLst/>
            <a:cxnLst/>
            <a:rect l="l" t="t" r="r" b="b"/>
            <a:pathLst>
              <a:path w="55880" h="99059">
                <a:moveTo>
                  <a:pt x="55422" y="0"/>
                </a:moveTo>
                <a:lnTo>
                  <a:pt x="0" y="0"/>
                </a:lnTo>
                <a:lnTo>
                  <a:pt x="0" y="99018"/>
                </a:lnTo>
                <a:lnTo>
                  <a:pt x="19110" y="99018"/>
                </a:lnTo>
                <a:lnTo>
                  <a:pt x="19110" y="57672"/>
                </a:lnTo>
                <a:lnTo>
                  <a:pt x="49680" y="57672"/>
                </a:lnTo>
                <a:lnTo>
                  <a:pt x="46815" y="41333"/>
                </a:lnTo>
                <a:lnTo>
                  <a:pt x="19110" y="41333"/>
                </a:lnTo>
                <a:lnTo>
                  <a:pt x="19110" y="16339"/>
                </a:lnTo>
                <a:lnTo>
                  <a:pt x="55422" y="16339"/>
                </a:lnTo>
                <a:lnTo>
                  <a:pt x="55422" y="0"/>
                </a:lnTo>
                <a:close/>
              </a:path>
            </a:pathLst>
          </a:custGeom>
          <a:solidFill>
            <a:srgbClr val="FDFDFD"/>
          </a:solidFill>
        </p:spPr>
        <p:txBody>
          <a:bodyPr wrap="square" lIns="0" tIns="0" rIns="0" bIns="0" rtlCol="0"/>
          <a:lstStyle/>
          <a:p>
            <a:endParaRPr/>
          </a:p>
        </p:txBody>
      </p:sp>
      <p:sp>
        <p:nvSpPr>
          <p:cNvPr id="23" name="bk object 23"/>
          <p:cNvSpPr/>
          <p:nvPr/>
        </p:nvSpPr>
        <p:spPr>
          <a:xfrm>
            <a:off x="1499260" y="6729028"/>
            <a:ext cx="92689" cy="101899"/>
          </a:xfrm>
          <a:prstGeom prst="rect">
            <a:avLst/>
          </a:prstGeom>
          <a:blipFill>
            <a:blip r:embed="rId2" cstate="print"/>
            <a:stretch>
              <a:fillRect/>
            </a:stretch>
          </a:blipFill>
        </p:spPr>
        <p:txBody>
          <a:bodyPr wrap="square" lIns="0" tIns="0" rIns="0" bIns="0" rtlCol="0"/>
          <a:lstStyle/>
          <a:p>
            <a:endParaRPr/>
          </a:p>
        </p:txBody>
      </p:sp>
      <p:sp>
        <p:nvSpPr>
          <p:cNvPr id="24" name="bk object 24"/>
          <p:cNvSpPr/>
          <p:nvPr/>
        </p:nvSpPr>
        <p:spPr>
          <a:xfrm>
            <a:off x="1633035" y="6729983"/>
            <a:ext cx="71655" cy="99987"/>
          </a:xfrm>
          <a:prstGeom prst="rect">
            <a:avLst/>
          </a:prstGeom>
          <a:blipFill>
            <a:blip r:embed="rId3" cstate="print"/>
            <a:stretch>
              <a:fillRect/>
            </a:stretch>
          </a:blipFill>
        </p:spPr>
        <p:txBody>
          <a:bodyPr wrap="square" lIns="0" tIns="0" rIns="0" bIns="0" rtlCol="0"/>
          <a:lstStyle/>
          <a:p>
            <a:endParaRPr/>
          </a:p>
        </p:txBody>
      </p:sp>
      <p:sp>
        <p:nvSpPr>
          <p:cNvPr id="25" name="bk object 25"/>
          <p:cNvSpPr/>
          <p:nvPr/>
        </p:nvSpPr>
        <p:spPr>
          <a:xfrm>
            <a:off x="1734319" y="6729986"/>
            <a:ext cx="134730" cy="99018"/>
          </a:xfrm>
          <a:prstGeom prst="rect">
            <a:avLst/>
          </a:prstGeom>
          <a:blipFill>
            <a:blip r:embed="rId4" cstate="print"/>
            <a:stretch>
              <a:fillRect/>
            </a:stretch>
          </a:blipFill>
        </p:spPr>
        <p:txBody>
          <a:bodyPr wrap="square" lIns="0" tIns="0" rIns="0" bIns="0" rtlCol="0"/>
          <a:lstStyle/>
          <a:p>
            <a:endParaRPr/>
          </a:p>
        </p:txBody>
      </p:sp>
      <p:sp>
        <p:nvSpPr>
          <p:cNvPr id="26" name="bk object 26"/>
          <p:cNvSpPr/>
          <p:nvPr/>
        </p:nvSpPr>
        <p:spPr>
          <a:xfrm>
            <a:off x="1891980" y="6729979"/>
            <a:ext cx="92676" cy="99987"/>
          </a:xfrm>
          <a:prstGeom prst="rect">
            <a:avLst/>
          </a:prstGeom>
          <a:blipFill>
            <a:blip r:embed="rId5" cstate="print"/>
            <a:stretch>
              <a:fillRect/>
            </a:stretch>
          </a:blipFill>
        </p:spPr>
        <p:txBody>
          <a:bodyPr wrap="square" lIns="0" tIns="0" rIns="0" bIns="0" rtlCol="0"/>
          <a:lstStyle/>
          <a:p>
            <a:endParaRPr/>
          </a:p>
        </p:txBody>
      </p:sp>
      <p:sp>
        <p:nvSpPr>
          <p:cNvPr id="27" name="bk object 27"/>
          <p:cNvSpPr/>
          <p:nvPr/>
        </p:nvSpPr>
        <p:spPr>
          <a:xfrm>
            <a:off x="2132768" y="6729983"/>
            <a:ext cx="83127" cy="99018"/>
          </a:xfrm>
          <a:prstGeom prst="rect">
            <a:avLst/>
          </a:prstGeom>
          <a:blipFill>
            <a:blip r:embed="rId6" cstate="print"/>
            <a:stretch>
              <a:fillRect/>
            </a:stretch>
          </a:blipFill>
        </p:spPr>
        <p:txBody>
          <a:bodyPr wrap="square" lIns="0" tIns="0" rIns="0" bIns="0" rtlCol="0"/>
          <a:lstStyle/>
          <a:p>
            <a:endParaRPr/>
          </a:p>
        </p:txBody>
      </p:sp>
      <p:sp>
        <p:nvSpPr>
          <p:cNvPr id="28" name="bk object 28"/>
          <p:cNvSpPr/>
          <p:nvPr/>
        </p:nvSpPr>
        <p:spPr>
          <a:xfrm>
            <a:off x="2022877" y="6729983"/>
            <a:ext cx="72623" cy="99987"/>
          </a:xfrm>
          <a:prstGeom prst="rect">
            <a:avLst/>
          </a:prstGeom>
          <a:blipFill>
            <a:blip r:embed="rId7" cstate="print"/>
            <a:stretch>
              <a:fillRect/>
            </a:stretch>
          </a:blipFill>
        </p:spPr>
        <p:txBody>
          <a:bodyPr wrap="square" lIns="0" tIns="0" rIns="0" bIns="0" rtlCol="0"/>
          <a:lstStyle/>
          <a:p>
            <a:endParaRPr/>
          </a:p>
        </p:txBody>
      </p:sp>
      <p:sp>
        <p:nvSpPr>
          <p:cNvPr id="29" name="bk object 29"/>
          <p:cNvSpPr/>
          <p:nvPr/>
        </p:nvSpPr>
        <p:spPr>
          <a:xfrm>
            <a:off x="8138562" y="289955"/>
            <a:ext cx="135755" cy="136095"/>
          </a:xfrm>
          <a:prstGeom prst="rect">
            <a:avLst/>
          </a:prstGeom>
          <a:blipFill>
            <a:blip r:embed="rId8" cstate="print"/>
            <a:stretch>
              <a:fillRect/>
            </a:stretch>
          </a:blipFill>
        </p:spPr>
        <p:txBody>
          <a:bodyPr wrap="square" lIns="0" tIns="0" rIns="0" bIns="0" rtlCol="0"/>
          <a:lstStyle/>
          <a:p>
            <a:endParaRPr/>
          </a:p>
        </p:txBody>
      </p:sp>
      <p:sp>
        <p:nvSpPr>
          <p:cNvPr id="30" name="bk object 30"/>
          <p:cNvSpPr/>
          <p:nvPr/>
        </p:nvSpPr>
        <p:spPr>
          <a:xfrm>
            <a:off x="7482840" y="358876"/>
            <a:ext cx="791845" cy="187325"/>
          </a:xfrm>
          <a:custGeom>
            <a:avLst/>
            <a:gdLst/>
            <a:ahLst/>
            <a:cxnLst/>
            <a:rect l="l" t="t" r="r" b="b"/>
            <a:pathLst>
              <a:path w="791845" h="187325">
                <a:moveTo>
                  <a:pt x="421262" y="0"/>
                </a:moveTo>
                <a:lnTo>
                  <a:pt x="369714" y="2119"/>
                </a:lnTo>
                <a:lnTo>
                  <a:pt x="320914" y="8430"/>
                </a:lnTo>
                <a:lnTo>
                  <a:pt x="273667" y="18694"/>
                </a:lnTo>
                <a:lnTo>
                  <a:pt x="228135" y="32742"/>
                </a:lnTo>
                <a:lnTo>
                  <a:pt x="184479" y="50403"/>
                </a:lnTo>
                <a:lnTo>
                  <a:pt x="142861" y="71510"/>
                </a:lnTo>
                <a:lnTo>
                  <a:pt x="103443" y="95893"/>
                </a:lnTo>
                <a:lnTo>
                  <a:pt x="66385" y="123384"/>
                </a:lnTo>
                <a:lnTo>
                  <a:pt x="31850" y="153812"/>
                </a:lnTo>
                <a:lnTo>
                  <a:pt x="0" y="187011"/>
                </a:lnTo>
                <a:lnTo>
                  <a:pt x="38791" y="155358"/>
                </a:lnTo>
                <a:lnTo>
                  <a:pt x="80113" y="127186"/>
                </a:lnTo>
                <a:lnTo>
                  <a:pt x="123777" y="102525"/>
                </a:lnTo>
                <a:lnTo>
                  <a:pt x="169593" y="81405"/>
                </a:lnTo>
                <a:lnTo>
                  <a:pt x="217369" y="63856"/>
                </a:lnTo>
                <a:lnTo>
                  <a:pt x="266917" y="49908"/>
                </a:lnTo>
                <a:lnTo>
                  <a:pt x="318047" y="39591"/>
                </a:lnTo>
                <a:lnTo>
                  <a:pt x="370567" y="32936"/>
                </a:lnTo>
                <a:lnTo>
                  <a:pt x="608685" y="32936"/>
                </a:lnTo>
                <a:lnTo>
                  <a:pt x="570160" y="20337"/>
                </a:lnTo>
                <a:lnTo>
                  <a:pt x="522674" y="9519"/>
                </a:lnTo>
                <a:lnTo>
                  <a:pt x="472645" y="2603"/>
                </a:lnTo>
                <a:lnTo>
                  <a:pt x="421262" y="0"/>
                </a:lnTo>
                <a:close/>
              </a:path>
              <a:path w="791845" h="187325">
                <a:moveTo>
                  <a:pt x="608685" y="32936"/>
                </a:moveTo>
                <a:lnTo>
                  <a:pt x="370567" y="32936"/>
                </a:lnTo>
                <a:lnTo>
                  <a:pt x="485988" y="44412"/>
                </a:lnTo>
                <a:lnTo>
                  <a:pt x="587559" y="83011"/>
                </a:lnTo>
                <a:lnTo>
                  <a:pt x="659832" y="124177"/>
                </a:lnTo>
                <a:lnTo>
                  <a:pt x="687356" y="143356"/>
                </a:lnTo>
                <a:lnTo>
                  <a:pt x="693431" y="148465"/>
                </a:lnTo>
                <a:lnTo>
                  <a:pt x="712234" y="159190"/>
                </a:lnTo>
                <a:lnTo>
                  <a:pt x="744628" y="168631"/>
                </a:lnTo>
                <a:lnTo>
                  <a:pt x="791477" y="169886"/>
                </a:lnTo>
                <a:lnTo>
                  <a:pt x="781261" y="155615"/>
                </a:lnTo>
                <a:lnTo>
                  <a:pt x="749439" y="120561"/>
                </a:lnTo>
                <a:lnTo>
                  <a:pt x="694244" y="76359"/>
                </a:lnTo>
                <a:lnTo>
                  <a:pt x="613914" y="34646"/>
                </a:lnTo>
                <a:lnTo>
                  <a:pt x="608685" y="32936"/>
                </a:lnTo>
                <a:close/>
              </a:path>
            </a:pathLst>
          </a:custGeom>
          <a:solidFill>
            <a:srgbClr val="EC293C"/>
          </a:solidFill>
        </p:spPr>
        <p:txBody>
          <a:bodyPr wrap="square" lIns="0" tIns="0" rIns="0" bIns="0" rtlCol="0"/>
          <a:lstStyle/>
          <a:p>
            <a:endParaRPr/>
          </a:p>
        </p:txBody>
      </p:sp>
      <p:sp>
        <p:nvSpPr>
          <p:cNvPr id="31" name="bk object 31"/>
          <p:cNvSpPr/>
          <p:nvPr/>
        </p:nvSpPr>
        <p:spPr>
          <a:xfrm>
            <a:off x="6979919" y="619493"/>
            <a:ext cx="171622" cy="172042"/>
          </a:xfrm>
          <a:prstGeom prst="rect">
            <a:avLst/>
          </a:prstGeom>
          <a:blipFill>
            <a:blip r:embed="rId9" cstate="print"/>
            <a:stretch>
              <a:fillRect/>
            </a:stretch>
          </a:blipFill>
        </p:spPr>
        <p:txBody>
          <a:bodyPr wrap="square" lIns="0" tIns="0" rIns="0" bIns="0" rtlCol="0"/>
          <a:lstStyle/>
          <a:p>
            <a:endParaRPr/>
          </a:p>
        </p:txBody>
      </p:sp>
      <p:sp>
        <p:nvSpPr>
          <p:cNvPr id="32" name="bk object 32"/>
          <p:cNvSpPr/>
          <p:nvPr/>
        </p:nvSpPr>
        <p:spPr>
          <a:xfrm>
            <a:off x="7178864" y="655440"/>
            <a:ext cx="144301" cy="139515"/>
          </a:xfrm>
          <a:prstGeom prst="rect">
            <a:avLst/>
          </a:prstGeom>
          <a:blipFill>
            <a:blip r:embed="rId10" cstate="print"/>
            <a:stretch>
              <a:fillRect/>
            </a:stretch>
          </a:blipFill>
        </p:spPr>
        <p:txBody>
          <a:bodyPr wrap="square" lIns="0" tIns="0" rIns="0" bIns="0" rtlCol="0"/>
          <a:lstStyle/>
          <a:p>
            <a:endParaRPr/>
          </a:p>
        </p:txBody>
      </p:sp>
      <p:sp>
        <p:nvSpPr>
          <p:cNvPr id="33" name="bk object 33"/>
          <p:cNvSpPr/>
          <p:nvPr/>
        </p:nvSpPr>
        <p:spPr>
          <a:xfrm>
            <a:off x="7346220" y="658006"/>
            <a:ext cx="124660" cy="136095"/>
          </a:xfrm>
          <a:prstGeom prst="rect">
            <a:avLst/>
          </a:prstGeom>
          <a:blipFill>
            <a:blip r:embed="rId11" cstate="print"/>
            <a:stretch>
              <a:fillRect/>
            </a:stretch>
          </a:blipFill>
        </p:spPr>
        <p:txBody>
          <a:bodyPr wrap="square" lIns="0" tIns="0" rIns="0" bIns="0" rtlCol="0"/>
          <a:lstStyle/>
          <a:p>
            <a:endParaRPr/>
          </a:p>
        </p:txBody>
      </p:sp>
      <p:sp>
        <p:nvSpPr>
          <p:cNvPr id="34" name="bk object 34"/>
          <p:cNvSpPr/>
          <p:nvPr/>
        </p:nvSpPr>
        <p:spPr>
          <a:xfrm>
            <a:off x="7496495" y="658006"/>
            <a:ext cx="126378" cy="133529"/>
          </a:xfrm>
          <a:prstGeom prst="rect">
            <a:avLst/>
          </a:prstGeom>
          <a:blipFill>
            <a:blip r:embed="rId12" cstate="print"/>
            <a:stretch>
              <a:fillRect/>
            </a:stretch>
          </a:blipFill>
        </p:spPr>
        <p:txBody>
          <a:bodyPr wrap="square" lIns="0" tIns="0" rIns="0" bIns="0" rtlCol="0"/>
          <a:lstStyle/>
          <a:p>
            <a:endParaRPr/>
          </a:p>
        </p:txBody>
      </p:sp>
      <p:sp>
        <p:nvSpPr>
          <p:cNvPr id="35" name="bk object 35"/>
          <p:cNvSpPr/>
          <p:nvPr/>
        </p:nvSpPr>
        <p:spPr>
          <a:xfrm>
            <a:off x="7701852" y="690533"/>
            <a:ext cx="0" cy="101600"/>
          </a:xfrm>
          <a:custGeom>
            <a:avLst/>
            <a:gdLst/>
            <a:ahLst/>
            <a:cxnLst/>
            <a:rect l="l" t="t" r="r" b="b"/>
            <a:pathLst>
              <a:path h="101600">
                <a:moveTo>
                  <a:pt x="0" y="0"/>
                </a:moveTo>
                <a:lnTo>
                  <a:pt x="0" y="101002"/>
                </a:lnTo>
              </a:path>
            </a:pathLst>
          </a:custGeom>
          <a:ln w="36721">
            <a:solidFill>
              <a:srgbClr val="4E4E4E"/>
            </a:solidFill>
          </a:ln>
        </p:spPr>
        <p:txBody>
          <a:bodyPr wrap="square" lIns="0" tIns="0" rIns="0" bIns="0" rtlCol="0"/>
          <a:lstStyle/>
          <a:p>
            <a:endParaRPr/>
          </a:p>
        </p:txBody>
      </p:sp>
      <p:sp>
        <p:nvSpPr>
          <p:cNvPr id="36" name="bk object 36"/>
          <p:cNvSpPr/>
          <p:nvPr/>
        </p:nvSpPr>
        <p:spPr>
          <a:xfrm>
            <a:off x="7643368" y="674269"/>
            <a:ext cx="117475" cy="0"/>
          </a:xfrm>
          <a:custGeom>
            <a:avLst/>
            <a:gdLst/>
            <a:ahLst/>
            <a:cxnLst/>
            <a:rect l="l" t="t" r="r" b="b"/>
            <a:pathLst>
              <a:path w="117475">
                <a:moveTo>
                  <a:pt x="0" y="0"/>
                </a:moveTo>
                <a:lnTo>
                  <a:pt x="116968" y="0"/>
                </a:lnTo>
              </a:path>
            </a:pathLst>
          </a:custGeom>
          <a:ln w="32527">
            <a:solidFill>
              <a:srgbClr val="4E4E4E"/>
            </a:solidFill>
          </a:ln>
        </p:spPr>
        <p:txBody>
          <a:bodyPr wrap="square" lIns="0" tIns="0" rIns="0" bIns="0" rtlCol="0"/>
          <a:lstStyle/>
          <a:p>
            <a:endParaRPr/>
          </a:p>
        </p:txBody>
      </p:sp>
      <p:sp>
        <p:nvSpPr>
          <p:cNvPr id="37" name="bk object 37"/>
          <p:cNvSpPr/>
          <p:nvPr/>
        </p:nvSpPr>
        <p:spPr>
          <a:xfrm>
            <a:off x="7845726" y="619493"/>
            <a:ext cx="152835" cy="172042"/>
          </a:xfrm>
          <a:prstGeom prst="rect">
            <a:avLst/>
          </a:prstGeom>
          <a:blipFill>
            <a:blip r:embed="rId13" cstate="print"/>
            <a:stretch>
              <a:fillRect/>
            </a:stretch>
          </a:blipFill>
        </p:spPr>
        <p:txBody>
          <a:bodyPr wrap="square" lIns="0" tIns="0" rIns="0" bIns="0" rtlCol="0"/>
          <a:lstStyle/>
          <a:p>
            <a:endParaRPr/>
          </a:p>
        </p:txBody>
      </p:sp>
      <p:sp>
        <p:nvSpPr>
          <p:cNvPr id="38" name="bk object 38"/>
          <p:cNvSpPr/>
          <p:nvPr/>
        </p:nvSpPr>
        <p:spPr>
          <a:xfrm>
            <a:off x="8055350" y="658006"/>
            <a:ext cx="0" cy="133985"/>
          </a:xfrm>
          <a:custGeom>
            <a:avLst/>
            <a:gdLst/>
            <a:ahLst/>
            <a:cxnLst/>
            <a:rect l="l" t="t" r="r" b="b"/>
            <a:pathLst>
              <a:path h="133984">
                <a:moveTo>
                  <a:pt x="0" y="0"/>
                </a:moveTo>
                <a:lnTo>
                  <a:pt x="0" y="133529"/>
                </a:lnTo>
              </a:path>
            </a:pathLst>
          </a:custGeom>
          <a:ln w="36721">
            <a:solidFill>
              <a:srgbClr val="4E4E4E"/>
            </a:solidFill>
          </a:ln>
        </p:spPr>
        <p:txBody>
          <a:bodyPr wrap="square" lIns="0" tIns="0" rIns="0" bIns="0" rtlCol="0"/>
          <a:lstStyle/>
          <a:p>
            <a:endParaRPr/>
          </a:p>
        </p:txBody>
      </p:sp>
      <p:sp>
        <p:nvSpPr>
          <p:cNvPr id="39" name="bk object 39"/>
          <p:cNvSpPr/>
          <p:nvPr/>
        </p:nvSpPr>
        <p:spPr>
          <a:xfrm>
            <a:off x="8153526" y="690533"/>
            <a:ext cx="0" cy="101600"/>
          </a:xfrm>
          <a:custGeom>
            <a:avLst/>
            <a:gdLst/>
            <a:ahLst/>
            <a:cxnLst/>
            <a:rect l="l" t="t" r="r" b="b"/>
            <a:pathLst>
              <a:path h="101600">
                <a:moveTo>
                  <a:pt x="0" y="0"/>
                </a:moveTo>
                <a:lnTo>
                  <a:pt x="0" y="101002"/>
                </a:lnTo>
              </a:path>
            </a:pathLst>
          </a:custGeom>
          <a:ln w="36755">
            <a:solidFill>
              <a:srgbClr val="4E4E4E"/>
            </a:solidFill>
          </a:ln>
        </p:spPr>
        <p:txBody>
          <a:bodyPr wrap="square" lIns="0" tIns="0" rIns="0" bIns="0" rtlCol="0"/>
          <a:lstStyle/>
          <a:p>
            <a:endParaRPr/>
          </a:p>
        </p:txBody>
      </p:sp>
      <p:sp>
        <p:nvSpPr>
          <p:cNvPr id="40" name="bk object 40"/>
          <p:cNvSpPr/>
          <p:nvPr/>
        </p:nvSpPr>
        <p:spPr>
          <a:xfrm>
            <a:off x="8095047" y="674269"/>
            <a:ext cx="117475" cy="0"/>
          </a:xfrm>
          <a:custGeom>
            <a:avLst/>
            <a:gdLst/>
            <a:ahLst/>
            <a:cxnLst/>
            <a:rect l="l" t="t" r="r" b="b"/>
            <a:pathLst>
              <a:path w="117475">
                <a:moveTo>
                  <a:pt x="0" y="0"/>
                </a:moveTo>
                <a:lnTo>
                  <a:pt x="117024" y="0"/>
                </a:lnTo>
              </a:path>
            </a:pathLst>
          </a:custGeom>
          <a:ln w="32527">
            <a:solidFill>
              <a:srgbClr val="4E4E4E"/>
            </a:solidFill>
          </a:ln>
        </p:spPr>
        <p:txBody>
          <a:bodyPr wrap="square" lIns="0" tIns="0" rIns="0" bIns="0" rtlCol="0"/>
          <a:lstStyle/>
          <a:p>
            <a:endParaRPr/>
          </a:p>
        </p:txBody>
      </p:sp>
      <p:sp>
        <p:nvSpPr>
          <p:cNvPr id="41" name="bk object 41"/>
          <p:cNvSpPr/>
          <p:nvPr/>
        </p:nvSpPr>
        <p:spPr>
          <a:xfrm>
            <a:off x="8283762" y="690533"/>
            <a:ext cx="0" cy="101600"/>
          </a:xfrm>
          <a:custGeom>
            <a:avLst/>
            <a:gdLst/>
            <a:ahLst/>
            <a:cxnLst/>
            <a:rect l="l" t="t" r="r" b="b"/>
            <a:pathLst>
              <a:path h="101600">
                <a:moveTo>
                  <a:pt x="0" y="0"/>
                </a:moveTo>
                <a:lnTo>
                  <a:pt x="0" y="101002"/>
                </a:lnTo>
              </a:path>
            </a:pathLst>
          </a:custGeom>
          <a:ln w="37551">
            <a:solidFill>
              <a:srgbClr val="4E4E4E"/>
            </a:solidFill>
          </a:ln>
        </p:spPr>
        <p:txBody>
          <a:bodyPr wrap="square" lIns="0" tIns="0" rIns="0" bIns="0" rtlCol="0"/>
          <a:lstStyle/>
          <a:p>
            <a:endParaRPr/>
          </a:p>
        </p:txBody>
      </p:sp>
      <p:sp>
        <p:nvSpPr>
          <p:cNvPr id="42" name="bk object 42"/>
          <p:cNvSpPr/>
          <p:nvPr/>
        </p:nvSpPr>
        <p:spPr>
          <a:xfrm>
            <a:off x="8224817" y="674269"/>
            <a:ext cx="118110" cy="0"/>
          </a:xfrm>
          <a:custGeom>
            <a:avLst/>
            <a:gdLst/>
            <a:ahLst/>
            <a:cxnLst/>
            <a:rect l="l" t="t" r="r" b="b"/>
            <a:pathLst>
              <a:path w="118109">
                <a:moveTo>
                  <a:pt x="0" y="0"/>
                </a:moveTo>
                <a:lnTo>
                  <a:pt x="117889" y="0"/>
                </a:lnTo>
              </a:path>
            </a:pathLst>
          </a:custGeom>
          <a:ln w="32527">
            <a:solidFill>
              <a:srgbClr val="4E4E4E"/>
            </a:solidFill>
          </a:ln>
        </p:spPr>
        <p:txBody>
          <a:bodyPr wrap="square" lIns="0" tIns="0" rIns="0" bIns="0" rtlCol="0"/>
          <a:lstStyle/>
          <a:p>
            <a:endParaRPr/>
          </a:p>
        </p:txBody>
      </p:sp>
      <p:sp>
        <p:nvSpPr>
          <p:cNvPr id="43" name="bk object 43"/>
          <p:cNvSpPr/>
          <p:nvPr/>
        </p:nvSpPr>
        <p:spPr>
          <a:xfrm>
            <a:off x="8331555" y="657151"/>
            <a:ext cx="149860" cy="134620"/>
          </a:xfrm>
          <a:custGeom>
            <a:avLst/>
            <a:gdLst/>
            <a:ahLst/>
            <a:cxnLst/>
            <a:rect l="l" t="t" r="r" b="b"/>
            <a:pathLst>
              <a:path w="149859" h="134620">
                <a:moveTo>
                  <a:pt x="92286" y="0"/>
                </a:moveTo>
                <a:lnTo>
                  <a:pt x="56327" y="0"/>
                </a:lnTo>
                <a:lnTo>
                  <a:pt x="0" y="134384"/>
                </a:lnTo>
                <a:lnTo>
                  <a:pt x="38462" y="134384"/>
                </a:lnTo>
                <a:lnTo>
                  <a:pt x="47793" y="110419"/>
                </a:lnTo>
                <a:lnTo>
                  <a:pt x="139223" y="110419"/>
                </a:lnTo>
                <a:lnTo>
                  <a:pt x="126855" y="81324"/>
                </a:lnTo>
                <a:lnTo>
                  <a:pt x="58944" y="81324"/>
                </a:lnTo>
                <a:lnTo>
                  <a:pt x="74306" y="43654"/>
                </a:lnTo>
                <a:lnTo>
                  <a:pt x="110843" y="43654"/>
                </a:lnTo>
                <a:lnTo>
                  <a:pt x="92286" y="0"/>
                </a:lnTo>
                <a:close/>
              </a:path>
              <a:path w="149859" h="134620">
                <a:moveTo>
                  <a:pt x="139223" y="110419"/>
                </a:moveTo>
                <a:lnTo>
                  <a:pt x="99910" y="110419"/>
                </a:lnTo>
                <a:lnTo>
                  <a:pt x="109355" y="134384"/>
                </a:lnTo>
                <a:lnTo>
                  <a:pt x="149410" y="134384"/>
                </a:lnTo>
                <a:lnTo>
                  <a:pt x="139223" y="110419"/>
                </a:lnTo>
                <a:close/>
              </a:path>
              <a:path w="149859" h="134620">
                <a:moveTo>
                  <a:pt x="110843" y="43654"/>
                </a:moveTo>
                <a:lnTo>
                  <a:pt x="74306" y="43654"/>
                </a:lnTo>
                <a:lnTo>
                  <a:pt x="88758" y="81324"/>
                </a:lnTo>
                <a:lnTo>
                  <a:pt x="126855" y="81324"/>
                </a:lnTo>
                <a:lnTo>
                  <a:pt x="110843" y="43654"/>
                </a:lnTo>
                <a:close/>
              </a:path>
            </a:pathLst>
          </a:custGeom>
          <a:solidFill>
            <a:srgbClr val="4E4E4E"/>
          </a:solidFill>
        </p:spPr>
        <p:txBody>
          <a:bodyPr wrap="square" lIns="0" tIns="0" rIns="0" bIns="0" rtlCol="0"/>
          <a:lstStyle/>
          <a:p>
            <a:endParaRPr/>
          </a:p>
        </p:txBody>
      </p:sp>
      <p:sp>
        <p:nvSpPr>
          <p:cNvPr id="44" name="bk object 44"/>
          <p:cNvSpPr/>
          <p:nvPr/>
        </p:nvSpPr>
        <p:spPr>
          <a:xfrm>
            <a:off x="8497238" y="658006"/>
            <a:ext cx="126364" cy="133985"/>
          </a:xfrm>
          <a:custGeom>
            <a:avLst/>
            <a:gdLst/>
            <a:ahLst/>
            <a:cxnLst/>
            <a:rect l="l" t="t" r="r" b="b"/>
            <a:pathLst>
              <a:path w="126365" h="133984">
                <a:moveTo>
                  <a:pt x="34934" y="0"/>
                </a:moveTo>
                <a:lnTo>
                  <a:pt x="0" y="0"/>
                </a:lnTo>
                <a:lnTo>
                  <a:pt x="0" y="133529"/>
                </a:lnTo>
                <a:lnTo>
                  <a:pt x="36641" y="133529"/>
                </a:lnTo>
                <a:lnTo>
                  <a:pt x="36641" y="59924"/>
                </a:lnTo>
                <a:lnTo>
                  <a:pt x="81097" y="59924"/>
                </a:lnTo>
                <a:lnTo>
                  <a:pt x="34934" y="0"/>
                </a:lnTo>
                <a:close/>
              </a:path>
              <a:path w="126365" h="133984">
                <a:moveTo>
                  <a:pt x="81097" y="59924"/>
                </a:moveTo>
                <a:lnTo>
                  <a:pt x="36641" y="59924"/>
                </a:lnTo>
                <a:lnTo>
                  <a:pt x="94789" y="133529"/>
                </a:lnTo>
                <a:lnTo>
                  <a:pt x="126310" y="133529"/>
                </a:lnTo>
                <a:lnTo>
                  <a:pt x="126310" y="71051"/>
                </a:lnTo>
                <a:lnTo>
                  <a:pt x="89669" y="71051"/>
                </a:lnTo>
                <a:lnTo>
                  <a:pt x="81097" y="59924"/>
                </a:lnTo>
                <a:close/>
              </a:path>
              <a:path w="126365" h="133984">
                <a:moveTo>
                  <a:pt x="126310" y="0"/>
                </a:moveTo>
                <a:lnTo>
                  <a:pt x="89669" y="0"/>
                </a:lnTo>
                <a:lnTo>
                  <a:pt x="89669" y="71051"/>
                </a:lnTo>
                <a:lnTo>
                  <a:pt x="126310" y="71051"/>
                </a:lnTo>
                <a:lnTo>
                  <a:pt x="126310" y="0"/>
                </a:lnTo>
                <a:close/>
              </a:path>
            </a:pathLst>
          </a:custGeom>
          <a:solidFill>
            <a:srgbClr val="4E4E4E"/>
          </a:solidFill>
        </p:spPr>
        <p:txBody>
          <a:bodyPr wrap="square" lIns="0" tIns="0" rIns="0" bIns="0" rtlCol="0"/>
          <a:lstStyle/>
          <a:p>
            <a:endParaRPr/>
          </a:p>
        </p:txBody>
      </p:sp>
      <p:sp>
        <p:nvSpPr>
          <p:cNvPr id="45" name="bk object 45"/>
          <p:cNvSpPr/>
          <p:nvPr/>
        </p:nvSpPr>
        <p:spPr>
          <a:xfrm>
            <a:off x="8638910" y="658006"/>
            <a:ext cx="139700" cy="133985"/>
          </a:xfrm>
          <a:custGeom>
            <a:avLst/>
            <a:gdLst/>
            <a:ahLst/>
            <a:cxnLst/>
            <a:rect l="l" t="t" r="r" b="b"/>
            <a:pathLst>
              <a:path w="139700" h="133984">
                <a:moveTo>
                  <a:pt x="42786" y="0"/>
                </a:moveTo>
                <a:lnTo>
                  <a:pt x="0" y="0"/>
                </a:lnTo>
                <a:lnTo>
                  <a:pt x="51320" y="83889"/>
                </a:lnTo>
                <a:lnTo>
                  <a:pt x="51320" y="133529"/>
                </a:lnTo>
                <a:lnTo>
                  <a:pt x="88872" y="133529"/>
                </a:lnTo>
                <a:lnTo>
                  <a:pt x="88872" y="83034"/>
                </a:lnTo>
                <a:lnTo>
                  <a:pt x="109611" y="48796"/>
                </a:lnTo>
                <a:lnTo>
                  <a:pt x="70096" y="48796"/>
                </a:lnTo>
                <a:lnTo>
                  <a:pt x="42786" y="0"/>
                </a:lnTo>
                <a:close/>
              </a:path>
              <a:path w="139700" h="133984">
                <a:moveTo>
                  <a:pt x="139169" y="0"/>
                </a:moveTo>
                <a:lnTo>
                  <a:pt x="98203" y="0"/>
                </a:lnTo>
                <a:lnTo>
                  <a:pt x="70096" y="48796"/>
                </a:lnTo>
                <a:lnTo>
                  <a:pt x="109611" y="48796"/>
                </a:lnTo>
                <a:lnTo>
                  <a:pt x="139169" y="0"/>
                </a:lnTo>
                <a:close/>
              </a:path>
            </a:pathLst>
          </a:custGeom>
          <a:solidFill>
            <a:srgbClr val="4E4E4E"/>
          </a:solidFill>
        </p:spPr>
        <p:txBody>
          <a:bodyPr wrap="square" lIns="0" tIns="0" rIns="0" bIns="0" rtlCol="0"/>
          <a:lstStyle/>
          <a:p>
            <a:endParaRPr/>
          </a:p>
        </p:txBody>
      </p:sp>
      <p:sp>
        <p:nvSpPr>
          <p:cNvPr id="46" name="bk object 46"/>
          <p:cNvSpPr/>
          <p:nvPr/>
        </p:nvSpPr>
        <p:spPr>
          <a:xfrm>
            <a:off x="8738821" y="752167"/>
            <a:ext cx="39370" cy="39370"/>
          </a:xfrm>
          <a:custGeom>
            <a:avLst/>
            <a:gdLst/>
            <a:ahLst/>
            <a:cxnLst/>
            <a:rect l="l" t="t" r="r" b="b"/>
            <a:pathLst>
              <a:path w="39370" h="39370">
                <a:moveTo>
                  <a:pt x="27697" y="37657"/>
                </a:moveTo>
                <a:lnTo>
                  <a:pt x="11607" y="37657"/>
                </a:lnTo>
                <a:lnTo>
                  <a:pt x="11905" y="37856"/>
                </a:lnTo>
                <a:lnTo>
                  <a:pt x="19686" y="39368"/>
                </a:lnTo>
                <a:lnTo>
                  <a:pt x="27401" y="37856"/>
                </a:lnTo>
                <a:lnTo>
                  <a:pt x="27697" y="37657"/>
                </a:lnTo>
                <a:close/>
              </a:path>
              <a:path w="39370" h="39370">
                <a:moveTo>
                  <a:pt x="6329" y="34141"/>
                </a:moveTo>
                <a:lnTo>
                  <a:pt x="9444" y="37657"/>
                </a:lnTo>
                <a:lnTo>
                  <a:pt x="11607" y="37657"/>
                </a:lnTo>
                <a:lnTo>
                  <a:pt x="6329" y="34141"/>
                </a:lnTo>
                <a:close/>
              </a:path>
              <a:path w="39370" h="39370">
                <a:moveTo>
                  <a:pt x="37551" y="27752"/>
                </a:moveTo>
                <a:lnTo>
                  <a:pt x="33611" y="33695"/>
                </a:lnTo>
                <a:lnTo>
                  <a:pt x="27697" y="37657"/>
                </a:lnTo>
                <a:lnTo>
                  <a:pt x="29927" y="37657"/>
                </a:lnTo>
                <a:lnTo>
                  <a:pt x="37551" y="29950"/>
                </a:lnTo>
                <a:lnTo>
                  <a:pt x="37551" y="27752"/>
                </a:lnTo>
                <a:close/>
              </a:path>
              <a:path w="39370" h="39370">
                <a:moveTo>
                  <a:pt x="4837" y="32456"/>
                </a:moveTo>
                <a:lnTo>
                  <a:pt x="5661" y="33695"/>
                </a:lnTo>
                <a:lnTo>
                  <a:pt x="6329" y="34141"/>
                </a:lnTo>
                <a:lnTo>
                  <a:pt x="4837" y="32456"/>
                </a:lnTo>
                <a:close/>
              </a:path>
              <a:path w="39370" h="39370">
                <a:moveTo>
                  <a:pt x="2617" y="29117"/>
                </a:moveTo>
                <a:lnTo>
                  <a:pt x="2617" y="29950"/>
                </a:lnTo>
                <a:lnTo>
                  <a:pt x="4837" y="32456"/>
                </a:lnTo>
                <a:lnTo>
                  <a:pt x="2617" y="29117"/>
                </a:lnTo>
                <a:close/>
              </a:path>
              <a:path w="39370" h="39370">
                <a:moveTo>
                  <a:pt x="25603" y="9417"/>
                </a:moveTo>
                <a:lnTo>
                  <a:pt x="11948" y="9417"/>
                </a:lnTo>
                <a:lnTo>
                  <a:pt x="11948" y="29950"/>
                </a:lnTo>
                <a:lnTo>
                  <a:pt x="16272" y="29950"/>
                </a:lnTo>
                <a:lnTo>
                  <a:pt x="16272" y="23110"/>
                </a:lnTo>
                <a:lnTo>
                  <a:pt x="25375" y="23110"/>
                </a:lnTo>
                <a:lnTo>
                  <a:pt x="24806" y="22254"/>
                </a:lnTo>
                <a:lnTo>
                  <a:pt x="27310" y="21399"/>
                </a:lnTo>
                <a:lnTo>
                  <a:pt x="29927" y="19678"/>
                </a:lnTo>
                <a:lnTo>
                  <a:pt x="29927" y="18823"/>
                </a:lnTo>
                <a:lnTo>
                  <a:pt x="16272" y="18823"/>
                </a:lnTo>
                <a:lnTo>
                  <a:pt x="16272" y="13692"/>
                </a:lnTo>
                <a:lnTo>
                  <a:pt x="29927" y="13692"/>
                </a:lnTo>
                <a:lnTo>
                  <a:pt x="29927" y="11127"/>
                </a:lnTo>
                <a:lnTo>
                  <a:pt x="25603" y="9417"/>
                </a:lnTo>
                <a:close/>
              </a:path>
              <a:path w="39370" h="39370">
                <a:moveTo>
                  <a:pt x="25375" y="23110"/>
                </a:moveTo>
                <a:lnTo>
                  <a:pt x="19686" y="23110"/>
                </a:lnTo>
                <a:lnTo>
                  <a:pt x="23896" y="29950"/>
                </a:lnTo>
                <a:lnTo>
                  <a:pt x="29927" y="29950"/>
                </a:lnTo>
                <a:lnTo>
                  <a:pt x="25375" y="23110"/>
                </a:lnTo>
                <a:close/>
              </a:path>
              <a:path w="39370" h="39370">
                <a:moveTo>
                  <a:pt x="2617" y="10596"/>
                </a:moveTo>
                <a:lnTo>
                  <a:pt x="1507" y="12274"/>
                </a:lnTo>
                <a:lnTo>
                  <a:pt x="0" y="19678"/>
                </a:lnTo>
                <a:lnTo>
                  <a:pt x="1507" y="27449"/>
                </a:lnTo>
                <a:lnTo>
                  <a:pt x="2617" y="29117"/>
                </a:lnTo>
                <a:lnTo>
                  <a:pt x="2617" y="10596"/>
                </a:lnTo>
                <a:close/>
              </a:path>
              <a:path w="39370" h="39370">
                <a:moveTo>
                  <a:pt x="37551" y="11969"/>
                </a:moveTo>
                <a:lnTo>
                  <a:pt x="37551" y="27752"/>
                </a:lnTo>
                <a:lnTo>
                  <a:pt x="37752" y="27449"/>
                </a:lnTo>
                <a:lnTo>
                  <a:pt x="39258" y="19678"/>
                </a:lnTo>
                <a:lnTo>
                  <a:pt x="37752" y="12274"/>
                </a:lnTo>
                <a:lnTo>
                  <a:pt x="37551" y="11969"/>
                </a:lnTo>
                <a:close/>
              </a:path>
              <a:path w="39370" h="39370">
                <a:moveTo>
                  <a:pt x="29927" y="13692"/>
                </a:moveTo>
                <a:lnTo>
                  <a:pt x="23100" y="13692"/>
                </a:lnTo>
                <a:lnTo>
                  <a:pt x="24806" y="14547"/>
                </a:lnTo>
                <a:lnTo>
                  <a:pt x="24806" y="17968"/>
                </a:lnTo>
                <a:lnTo>
                  <a:pt x="23100" y="18823"/>
                </a:lnTo>
                <a:lnTo>
                  <a:pt x="29927" y="18823"/>
                </a:lnTo>
                <a:lnTo>
                  <a:pt x="29927" y="13692"/>
                </a:lnTo>
                <a:close/>
              </a:path>
              <a:path w="39370" h="39370">
                <a:moveTo>
                  <a:pt x="34200" y="6884"/>
                </a:moveTo>
                <a:lnTo>
                  <a:pt x="37551" y="11969"/>
                </a:lnTo>
                <a:lnTo>
                  <a:pt x="37551" y="10272"/>
                </a:lnTo>
                <a:lnTo>
                  <a:pt x="34200" y="6884"/>
                </a:lnTo>
                <a:close/>
              </a:path>
              <a:path w="39370" h="39370">
                <a:moveTo>
                  <a:pt x="3262" y="9620"/>
                </a:moveTo>
                <a:lnTo>
                  <a:pt x="2617" y="10272"/>
                </a:lnTo>
                <a:lnTo>
                  <a:pt x="2617" y="10596"/>
                </a:lnTo>
                <a:lnTo>
                  <a:pt x="3262" y="9620"/>
                </a:lnTo>
                <a:close/>
              </a:path>
              <a:path w="39370" h="39370">
                <a:moveTo>
                  <a:pt x="9511" y="3303"/>
                </a:moveTo>
                <a:lnTo>
                  <a:pt x="5661" y="5991"/>
                </a:lnTo>
                <a:lnTo>
                  <a:pt x="3262" y="9620"/>
                </a:lnTo>
                <a:lnTo>
                  <a:pt x="9511" y="3303"/>
                </a:lnTo>
                <a:close/>
              </a:path>
              <a:path w="39370" h="39370">
                <a:moveTo>
                  <a:pt x="32646" y="5313"/>
                </a:moveTo>
                <a:lnTo>
                  <a:pt x="34200" y="6884"/>
                </a:lnTo>
                <a:lnTo>
                  <a:pt x="33611" y="5991"/>
                </a:lnTo>
                <a:lnTo>
                  <a:pt x="32646" y="5313"/>
                </a:lnTo>
                <a:close/>
              </a:path>
              <a:path w="39370" h="39370">
                <a:moveTo>
                  <a:pt x="29927" y="2565"/>
                </a:moveTo>
                <a:lnTo>
                  <a:pt x="28730" y="2565"/>
                </a:lnTo>
                <a:lnTo>
                  <a:pt x="32646" y="5313"/>
                </a:lnTo>
                <a:lnTo>
                  <a:pt x="29927" y="2565"/>
                </a:lnTo>
                <a:close/>
              </a:path>
              <a:path w="39370" h="39370">
                <a:moveTo>
                  <a:pt x="10568" y="2565"/>
                </a:moveTo>
                <a:lnTo>
                  <a:pt x="10241" y="2565"/>
                </a:lnTo>
                <a:lnTo>
                  <a:pt x="9511" y="3303"/>
                </a:lnTo>
                <a:lnTo>
                  <a:pt x="10568" y="2565"/>
                </a:lnTo>
                <a:close/>
              </a:path>
              <a:path w="39370" h="39370">
                <a:moveTo>
                  <a:pt x="19686" y="0"/>
                </a:moveTo>
                <a:lnTo>
                  <a:pt x="11905" y="1631"/>
                </a:lnTo>
                <a:lnTo>
                  <a:pt x="10568" y="2565"/>
                </a:lnTo>
                <a:lnTo>
                  <a:pt x="28730" y="2565"/>
                </a:lnTo>
                <a:lnTo>
                  <a:pt x="27401" y="1631"/>
                </a:lnTo>
                <a:lnTo>
                  <a:pt x="19686" y="0"/>
                </a:lnTo>
                <a:close/>
              </a:path>
            </a:pathLst>
          </a:custGeom>
          <a:solidFill>
            <a:srgbClr val="4E4E4E"/>
          </a:solidFill>
        </p:spPr>
        <p:txBody>
          <a:bodyPr wrap="square" lIns="0" tIns="0" rIns="0" bIns="0" rtlCol="0"/>
          <a:lstStyle/>
          <a:p>
            <a:endParaRPr/>
          </a:p>
        </p:txBody>
      </p:sp>
      <p:sp>
        <p:nvSpPr>
          <p:cNvPr id="47" name="bk object 47"/>
          <p:cNvSpPr/>
          <p:nvPr/>
        </p:nvSpPr>
        <p:spPr>
          <a:xfrm>
            <a:off x="7505894" y="928345"/>
            <a:ext cx="21590" cy="40005"/>
          </a:xfrm>
          <a:custGeom>
            <a:avLst/>
            <a:gdLst/>
            <a:ahLst/>
            <a:cxnLst/>
            <a:rect l="l" t="t" r="r" b="b"/>
            <a:pathLst>
              <a:path w="21590" h="40005">
                <a:moveTo>
                  <a:pt x="0" y="39407"/>
                </a:moveTo>
                <a:lnTo>
                  <a:pt x="21347" y="39407"/>
                </a:lnTo>
                <a:lnTo>
                  <a:pt x="21347" y="0"/>
                </a:lnTo>
                <a:lnTo>
                  <a:pt x="0" y="0"/>
                </a:lnTo>
                <a:lnTo>
                  <a:pt x="0" y="39407"/>
                </a:lnTo>
                <a:close/>
              </a:path>
            </a:pathLst>
          </a:custGeom>
          <a:solidFill>
            <a:srgbClr val="EC293C"/>
          </a:solidFill>
        </p:spPr>
        <p:txBody>
          <a:bodyPr wrap="square" lIns="0" tIns="0" rIns="0" bIns="0" rtlCol="0"/>
          <a:lstStyle/>
          <a:p>
            <a:endParaRPr/>
          </a:p>
        </p:txBody>
      </p:sp>
      <p:sp>
        <p:nvSpPr>
          <p:cNvPr id="48" name="bk object 48"/>
          <p:cNvSpPr/>
          <p:nvPr/>
        </p:nvSpPr>
        <p:spPr>
          <a:xfrm>
            <a:off x="7505894" y="909277"/>
            <a:ext cx="82550" cy="19685"/>
          </a:xfrm>
          <a:custGeom>
            <a:avLst/>
            <a:gdLst/>
            <a:ahLst/>
            <a:cxnLst/>
            <a:rect l="l" t="t" r="r" b="b"/>
            <a:pathLst>
              <a:path w="82550" h="19684">
                <a:moveTo>
                  <a:pt x="0" y="19068"/>
                </a:moveTo>
                <a:lnTo>
                  <a:pt x="81965" y="19068"/>
                </a:lnTo>
                <a:lnTo>
                  <a:pt x="81965" y="0"/>
                </a:lnTo>
                <a:lnTo>
                  <a:pt x="0" y="0"/>
                </a:lnTo>
                <a:lnTo>
                  <a:pt x="0" y="19068"/>
                </a:lnTo>
                <a:close/>
              </a:path>
            </a:pathLst>
          </a:custGeom>
          <a:solidFill>
            <a:srgbClr val="EC293C"/>
          </a:solidFill>
        </p:spPr>
        <p:txBody>
          <a:bodyPr wrap="square" lIns="0" tIns="0" rIns="0" bIns="0" rtlCol="0"/>
          <a:lstStyle/>
          <a:p>
            <a:endParaRPr/>
          </a:p>
        </p:txBody>
      </p:sp>
      <p:sp>
        <p:nvSpPr>
          <p:cNvPr id="49" name="bk object 49"/>
          <p:cNvSpPr/>
          <p:nvPr/>
        </p:nvSpPr>
        <p:spPr>
          <a:xfrm>
            <a:off x="7505894" y="871140"/>
            <a:ext cx="21590" cy="38735"/>
          </a:xfrm>
          <a:custGeom>
            <a:avLst/>
            <a:gdLst/>
            <a:ahLst/>
            <a:cxnLst/>
            <a:rect l="l" t="t" r="r" b="b"/>
            <a:pathLst>
              <a:path w="21590" h="38734">
                <a:moveTo>
                  <a:pt x="0" y="38136"/>
                </a:moveTo>
                <a:lnTo>
                  <a:pt x="21347" y="38136"/>
                </a:lnTo>
                <a:lnTo>
                  <a:pt x="21347" y="0"/>
                </a:lnTo>
                <a:lnTo>
                  <a:pt x="0" y="0"/>
                </a:lnTo>
                <a:lnTo>
                  <a:pt x="0" y="38136"/>
                </a:lnTo>
                <a:close/>
              </a:path>
            </a:pathLst>
          </a:custGeom>
          <a:solidFill>
            <a:srgbClr val="EC293C"/>
          </a:solidFill>
        </p:spPr>
        <p:txBody>
          <a:bodyPr wrap="square" lIns="0" tIns="0" rIns="0" bIns="0" rtlCol="0"/>
          <a:lstStyle/>
          <a:p>
            <a:endParaRPr/>
          </a:p>
        </p:txBody>
      </p:sp>
      <p:sp>
        <p:nvSpPr>
          <p:cNvPr id="50" name="bk object 50"/>
          <p:cNvSpPr/>
          <p:nvPr/>
        </p:nvSpPr>
        <p:spPr>
          <a:xfrm>
            <a:off x="7566512" y="928488"/>
            <a:ext cx="21590" cy="40005"/>
          </a:xfrm>
          <a:custGeom>
            <a:avLst/>
            <a:gdLst/>
            <a:ahLst/>
            <a:cxnLst/>
            <a:rect l="l" t="t" r="r" b="b"/>
            <a:pathLst>
              <a:path w="21590" h="40005">
                <a:moveTo>
                  <a:pt x="21347" y="0"/>
                </a:moveTo>
                <a:lnTo>
                  <a:pt x="0" y="0"/>
                </a:lnTo>
                <a:lnTo>
                  <a:pt x="0" y="39379"/>
                </a:lnTo>
                <a:lnTo>
                  <a:pt x="21347" y="39379"/>
                </a:lnTo>
                <a:lnTo>
                  <a:pt x="21347" y="0"/>
                </a:lnTo>
                <a:close/>
              </a:path>
            </a:pathLst>
          </a:custGeom>
          <a:solidFill>
            <a:srgbClr val="EC293C"/>
          </a:solidFill>
        </p:spPr>
        <p:txBody>
          <a:bodyPr wrap="square" lIns="0" tIns="0" rIns="0" bIns="0" rtlCol="0"/>
          <a:lstStyle/>
          <a:p>
            <a:endParaRPr/>
          </a:p>
        </p:txBody>
      </p:sp>
      <p:sp>
        <p:nvSpPr>
          <p:cNvPr id="51" name="bk object 51"/>
          <p:cNvSpPr/>
          <p:nvPr/>
        </p:nvSpPr>
        <p:spPr>
          <a:xfrm>
            <a:off x="7566512" y="871140"/>
            <a:ext cx="21590" cy="38100"/>
          </a:xfrm>
          <a:custGeom>
            <a:avLst/>
            <a:gdLst/>
            <a:ahLst/>
            <a:cxnLst/>
            <a:rect l="l" t="t" r="r" b="b"/>
            <a:pathLst>
              <a:path w="21590" h="38100">
                <a:moveTo>
                  <a:pt x="21347" y="0"/>
                </a:moveTo>
                <a:lnTo>
                  <a:pt x="0" y="0"/>
                </a:lnTo>
                <a:lnTo>
                  <a:pt x="0" y="37657"/>
                </a:lnTo>
                <a:lnTo>
                  <a:pt x="21347" y="37657"/>
                </a:lnTo>
                <a:lnTo>
                  <a:pt x="21347" y="0"/>
                </a:lnTo>
                <a:close/>
              </a:path>
            </a:pathLst>
          </a:custGeom>
          <a:solidFill>
            <a:srgbClr val="EC293C"/>
          </a:solidFill>
        </p:spPr>
        <p:txBody>
          <a:bodyPr wrap="square" lIns="0" tIns="0" rIns="0" bIns="0" rtlCol="0"/>
          <a:lstStyle/>
          <a:p>
            <a:endParaRPr/>
          </a:p>
        </p:txBody>
      </p:sp>
      <p:sp>
        <p:nvSpPr>
          <p:cNvPr id="52" name="bk object 52"/>
          <p:cNvSpPr/>
          <p:nvPr/>
        </p:nvSpPr>
        <p:spPr>
          <a:xfrm>
            <a:off x="7650195" y="871140"/>
            <a:ext cx="73430" cy="96726"/>
          </a:xfrm>
          <a:prstGeom prst="rect">
            <a:avLst/>
          </a:prstGeom>
          <a:blipFill>
            <a:blip r:embed="rId14" cstate="print"/>
            <a:stretch>
              <a:fillRect/>
            </a:stretch>
          </a:blipFill>
        </p:spPr>
        <p:txBody>
          <a:bodyPr wrap="square" lIns="0" tIns="0" rIns="0" bIns="0" rtlCol="0"/>
          <a:lstStyle/>
          <a:p>
            <a:endParaRPr/>
          </a:p>
        </p:txBody>
      </p:sp>
      <p:sp>
        <p:nvSpPr>
          <p:cNvPr id="53" name="bk object 53"/>
          <p:cNvSpPr/>
          <p:nvPr/>
        </p:nvSpPr>
        <p:spPr>
          <a:xfrm>
            <a:off x="7774003" y="870284"/>
            <a:ext cx="101605" cy="97582"/>
          </a:xfrm>
          <a:prstGeom prst="rect">
            <a:avLst/>
          </a:prstGeom>
          <a:blipFill>
            <a:blip r:embed="rId15" cstate="print"/>
            <a:stretch>
              <a:fillRect/>
            </a:stretch>
          </a:blipFill>
        </p:spPr>
        <p:txBody>
          <a:bodyPr wrap="square" lIns="0" tIns="0" rIns="0" bIns="0" rtlCol="0"/>
          <a:lstStyle/>
          <a:p>
            <a:endParaRPr/>
          </a:p>
        </p:txBody>
      </p:sp>
      <p:sp>
        <p:nvSpPr>
          <p:cNvPr id="54" name="bk object 54"/>
          <p:cNvSpPr/>
          <p:nvPr/>
        </p:nvSpPr>
        <p:spPr>
          <a:xfrm>
            <a:off x="7930264" y="871140"/>
            <a:ext cx="69152" cy="96726"/>
          </a:xfrm>
          <a:prstGeom prst="rect">
            <a:avLst/>
          </a:prstGeom>
          <a:blipFill>
            <a:blip r:embed="rId16" cstate="print"/>
            <a:stretch>
              <a:fillRect/>
            </a:stretch>
          </a:blipFill>
        </p:spPr>
        <p:txBody>
          <a:bodyPr wrap="square" lIns="0" tIns="0" rIns="0" bIns="0" rtlCol="0"/>
          <a:lstStyle/>
          <a:p>
            <a:endParaRPr/>
          </a:p>
        </p:txBody>
      </p:sp>
      <p:sp>
        <p:nvSpPr>
          <p:cNvPr id="55" name="bk object 55"/>
          <p:cNvSpPr/>
          <p:nvPr/>
        </p:nvSpPr>
        <p:spPr>
          <a:xfrm>
            <a:off x="8063458" y="890827"/>
            <a:ext cx="21590" cy="77470"/>
          </a:xfrm>
          <a:custGeom>
            <a:avLst/>
            <a:gdLst/>
            <a:ahLst/>
            <a:cxnLst/>
            <a:rect l="l" t="t" r="r" b="b"/>
            <a:pathLst>
              <a:path w="21590" h="77469">
                <a:moveTo>
                  <a:pt x="21347" y="0"/>
                </a:moveTo>
                <a:lnTo>
                  <a:pt x="0" y="0"/>
                </a:lnTo>
                <a:lnTo>
                  <a:pt x="0" y="77037"/>
                </a:lnTo>
                <a:lnTo>
                  <a:pt x="21347" y="77037"/>
                </a:lnTo>
                <a:lnTo>
                  <a:pt x="21347" y="0"/>
                </a:lnTo>
                <a:close/>
              </a:path>
            </a:pathLst>
          </a:custGeom>
          <a:solidFill>
            <a:srgbClr val="EC293C"/>
          </a:solidFill>
        </p:spPr>
        <p:txBody>
          <a:bodyPr wrap="square" lIns="0" tIns="0" rIns="0" bIns="0" rtlCol="0"/>
          <a:lstStyle/>
          <a:p>
            <a:endParaRPr/>
          </a:p>
        </p:txBody>
      </p:sp>
      <p:sp>
        <p:nvSpPr>
          <p:cNvPr id="56" name="bk object 56"/>
          <p:cNvSpPr/>
          <p:nvPr/>
        </p:nvSpPr>
        <p:spPr>
          <a:xfrm>
            <a:off x="8034430" y="871137"/>
            <a:ext cx="80645" cy="19685"/>
          </a:xfrm>
          <a:custGeom>
            <a:avLst/>
            <a:gdLst/>
            <a:ahLst/>
            <a:cxnLst/>
            <a:rect l="l" t="t" r="r" b="b"/>
            <a:pathLst>
              <a:path w="80645" h="19684">
                <a:moveTo>
                  <a:pt x="80258" y="0"/>
                </a:moveTo>
                <a:lnTo>
                  <a:pt x="0" y="0"/>
                </a:lnTo>
                <a:lnTo>
                  <a:pt x="0" y="19689"/>
                </a:lnTo>
                <a:lnTo>
                  <a:pt x="80258" y="19689"/>
                </a:lnTo>
                <a:lnTo>
                  <a:pt x="80258" y="0"/>
                </a:lnTo>
                <a:close/>
              </a:path>
            </a:pathLst>
          </a:custGeom>
          <a:solidFill>
            <a:srgbClr val="EC293C"/>
          </a:solidFill>
        </p:spPr>
        <p:txBody>
          <a:bodyPr wrap="square" lIns="0" tIns="0" rIns="0" bIns="0" rtlCol="0"/>
          <a:lstStyle/>
          <a:p>
            <a:endParaRPr/>
          </a:p>
        </p:txBody>
      </p:sp>
      <p:sp>
        <p:nvSpPr>
          <p:cNvPr id="57" name="bk object 57"/>
          <p:cNvSpPr/>
          <p:nvPr/>
        </p:nvSpPr>
        <p:spPr>
          <a:xfrm>
            <a:off x="8170196" y="928345"/>
            <a:ext cx="21590" cy="40005"/>
          </a:xfrm>
          <a:custGeom>
            <a:avLst/>
            <a:gdLst/>
            <a:ahLst/>
            <a:cxnLst/>
            <a:rect l="l" t="t" r="r" b="b"/>
            <a:pathLst>
              <a:path w="21590" h="40005">
                <a:moveTo>
                  <a:pt x="0" y="39407"/>
                </a:moveTo>
                <a:lnTo>
                  <a:pt x="21393" y="39407"/>
                </a:lnTo>
                <a:lnTo>
                  <a:pt x="21393" y="0"/>
                </a:lnTo>
                <a:lnTo>
                  <a:pt x="0" y="0"/>
                </a:lnTo>
                <a:lnTo>
                  <a:pt x="0" y="39407"/>
                </a:lnTo>
                <a:close/>
              </a:path>
            </a:pathLst>
          </a:custGeom>
          <a:solidFill>
            <a:srgbClr val="EC293C"/>
          </a:solidFill>
        </p:spPr>
        <p:txBody>
          <a:bodyPr wrap="square" lIns="0" tIns="0" rIns="0" bIns="0" rtlCol="0"/>
          <a:lstStyle/>
          <a:p>
            <a:endParaRPr/>
          </a:p>
        </p:txBody>
      </p:sp>
      <p:sp>
        <p:nvSpPr>
          <p:cNvPr id="58" name="bk object 58"/>
          <p:cNvSpPr/>
          <p:nvPr/>
        </p:nvSpPr>
        <p:spPr>
          <a:xfrm>
            <a:off x="8170196" y="909277"/>
            <a:ext cx="81280" cy="19685"/>
          </a:xfrm>
          <a:custGeom>
            <a:avLst/>
            <a:gdLst/>
            <a:ahLst/>
            <a:cxnLst/>
            <a:rect l="l" t="t" r="r" b="b"/>
            <a:pathLst>
              <a:path w="81279" h="19684">
                <a:moveTo>
                  <a:pt x="0" y="19068"/>
                </a:moveTo>
                <a:lnTo>
                  <a:pt x="81134" y="19068"/>
                </a:lnTo>
                <a:lnTo>
                  <a:pt x="81134" y="0"/>
                </a:lnTo>
                <a:lnTo>
                  <a:pt x="0" y="0"/>
                </a:lnTo>
                <a:lnTo>
                  <a:pt x="0" y="19068"/>
                </a:lnTo>
                <a:close/>
              </a:path>
            </a:pathLst>
          </a:custGeom>
          <a:solidFill>
            <a:srgbClr val="EC293C"/>
          </a:solidFill>
        </p:spPr>
        <p:txBody>
          <a:bodyPr wrap="square" lIns="0" tIns="0" rIns="0" bIns="0" rtlCol="0"/>
          <a:lstStyle/>
          <a:p>
            <a:endParaRPr/>
          </a:p>
        </p:txBody>
      </p:sp>
      <p:sp>
        <p:nvSpPr>
          <p:cNvPr id="59" name="bk object 59"/>
          <p:cNvSpPr/>
          <p:nvPr/>
        </p:nvSpPr>
        <p:spPr>
          <a:xfrm>
            <a:off x="8170196" y="871140"/>
            <a:ext cx="21590" cy="38735"/>
          </a:xfrm>
          <a:custGeom>
            <a:avLst/>
            <a:gdLst/>
            <a:ahLst/>
            <a:cxnLst/>
            <a:rect l="l" t="t" r="r" b="b"/>
            <a:pathLst>
              <a:path w="21590" h="38734">
                <a:moveTo>
                  <a:pt x="0" y="38136"/>
                </a:moveTo>
                <a:lnTo>
                  <a:pt x="21393" y="38136"/>
                </a:lnTo>
                <a:lnTo>
                  <a:pt x="21393" y="0"/>
                </a:lnTo>
                <a:lnTo>
                  <a:pt x="0" y="0"/>
                </a:lnTo>
                <a:lnTo>
                  <a:pt x="0" y="38136"/>
                </a:lnTo>
                <a:close/>
              </a:path>
            </a:pathLst>
          </a:custGeom>
          <a:solidFill>
            <a:srgbClr val="EC293C"/>
          </a:solidFill>
        </p:spPr>
        <p:txBody>
          <a:bodyPr wrap="square" lIns="0" tIns="0" rIns="0" bIns="0" rtlCol="0"/>
          <a:lstStyle/>
          <a:p>
            <a:endParaRPr/>
          </a:p>
        </p:txBody>
      </p:sp>
      <p:sp>
        <p:nvSpPr>
          <p:cNvPr id="60" name="bk object 60"/>
          <p:cNvSpPr/>
          <p:nvPr/>
        </p:nvSpPr>
        <p:spPr>
          <a:xfrm>
            <a:off x="8229937" y="928488"/>
            <a:ext cx="21590" cy="40005"/>
          </a:xfrm>
          <a:custGeom>
            <a:avLst/>
            <a:gdLst/>
            <a:ahLst/>
            <a:cxnLst/>
            <a:rect l="l" t="t" r="r" b="b"/>
            <a:pathLst>
              <a:path w="21590" h="40005">
                <a:moveTo>
                  <a:pt x="21393" y="0"/>
                </a:moveTo>
                <a:lnTo>
                  <a:pt x="0" y="0"/>
                </a:lnTo>
                <a:lnTo>
                  <a:pt x="0" y="39379"/>
                </a:lnTo>
                <a:lnTo>
                  <a:pt x="21393" y="39379"/>
                </a:lnTo>
                <a:lnTo>
                  <a:pt x="21393" y="0"/>
                </a:lnTo>
                <a:close/>
              </a:path>
            </a:pathLst>
          </a:custGeom>
          <a:solidFill>
            <a:srgbClr val="EC293C"/>
          </a:solidFill>
        </p:spPr>
        <p:txBody>
          <a:bodyPr wrap="square" lIns="0" tIns="0" rIns="0" bIns="0" rtlCol="0"/>
          <a:lstStyle/>
          <a:p>
            <a:endParaRPr/>
          </a:p>
        </p:txBody>
      </p:sp>
      <p:sp>
        <p:nvSpPr>
          <p:cNvPr id="61" name="bk object 61"/>
          <p:cNvSpPr/>
          <p:nvPr/>
        </p:nvSpPr>
        <p:spPr>
          <a:xfrm>
            <a:off x="8229937" y="871140"/>
            <a:ext cx="21590" cy="38100"/>
          </a:xfrm>
          <a:custGeom>
            <a:avLst/>
            <a:gdLst/>
            <a:ahLst/>
            <a:cxnLst/>
            <a:rect l="l" t="t" r="r" b="b"/>
            <a:pathLst>
              <a:path w="21590" h="38100">
                <a:moveTo>
                  <a:pt x="21393" y="0"/>
                </a:moveTo>
                <a:lnTo>
                  <a:pt x="0" y="0"/>
                </a:lnTo>
                <a:lnTo>
                  <a:pt x="0" y="37657"/>
                </a:lnTo>
                <a:lnTo>
                  <a:pt x="21393" y="37657"/>
                </a:lnTo>
                <a:lnTo>
                  <a:pt x="21393" y="0"/>
                </a:lnTo>
                <a:close/>
              </a:path>
            </a:pathLst>
          </a:custGeom>
          <a:solidFill>
            <a:srgbClr val="EC293C"/>
          </a:solidFill>
        </p:spPr>
        <p:txBody>
          <a:bodyPr wrap="square" lIns="0" tIns="0" rIns="0" bIns="0" rtlCol="0"/>
          <a:lstStyle/>
          <a:p>
            <a:endParaRPr/>
          </a:p>
        </p:txBody>
      </p:sp>
      <p:sp>
        <p:nvSpPr>
          <p:cNvPr id="62" name="bk object 6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2" name="Holder 2"/>
          <p:cNvSpPr>
            <a:spLocks noGrp="1"/>
          </p:cNvSpPr>
          <p:nvPr>
            <p:ph type="ctrTitle"/>
          </p:nvPr>
        </p:nvSpPr>
        <p:spPr>
          <a:xfrm>
            <a:off x="1176324" y="1253490"/>
            <a:ext cx="6791350"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0FDFAB8F-5747-4599-AE82-87435028BCF1}" type="datetime1">
              <a:rPr lang="en-US" altLang="en-US"/>
              <a:pPr>
                <a:defRPr/>
              </a:pPr>
              <a:t>1/16/2024</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CCAD0CD-01BC-40C8-BD82-DB95BB1CCE03}" type="slidenum">
              <a:rPr lang="en-US" altLang="en-US"/>
              <a:pPr>
                <a:defRPr/>
              </a:pPr>
              <a:t>‹#›</a:t>
            </a:fld>
            <a:endParaRPr lang="en-US" altLang="en-US"/>
          </a:p>
        </p:txBody>
      </p:sp>
    </p:spTree>
    <p:extLst>
      <p:ext uri="{BB962C8B-B14F-4D97-AF65-F5344CB8AC3E}">
        <p14:creationId xmlns:p14="http://schemas.microsoft.com/office/powerpoint/2010/main" val="88346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Date Placeholder 6"/>
          <p:cNvSpPr>
            <a:spLocks noGrp="1"/>
          </p:cNvSpPr>
          <p:nvPr>
            <p:ph type="dt" sz="half" idx="10"/>
          </p:nvPr>
        </p:nvSpPr>
        <p:spPr>
          <a:xfrm>
            <a:off x="6580188" y="188913"/>
            <a:ext cx="2133600" cy="365125"/>
          </a:xfrm>
        </p:spPr>
        <p:txBody>
          <a:bodyPr/>
          <a:lstStyle>
            <a:lvl1pPr>
              <a:defRPr/>
            </a:lvl1pPr>
          </a:lstStyle>
          <a:p>
            <a:pPr>
              <a:defRPr/>
            </a:pPr>
            <a:fld id="{59DB32DC-1ABF-4954-A1F5-621A341D2011}" type="datetime1">
              <a:rPr lang="en-US" altLang="en-US"/>
              <a:pPr>
                <a:defRPr/>
              </a:pPr>
              <a:t>1/16/2024</a:t>
            </a:fld>
            <a:endParaRPr lang="en-US" altLang="en-US"/>
          </a:p>
        </p:txBody>
      </p:sp>
      <p:sp>
        <p:nvSpPr>
          <p:cNvPr id="14" name="Footer Placeholder 7"/>
          <p:cNvSpPr>
            <a:spLocks noGrp="1"/>
          </p:cNvSpPr>
          <p:nvPr>
            <p:ph type="ftr" sz="quarter" idx="11"/>
          </p:nvPr>
        </p:nvSpPr>
        <p:spPr>
          <a:xfrm>
            <a:off x="1120775" y="188913"/>
            <a:ext cx="2895600" cy="365125"/>
          </a:xfrm>
        </p:spPr>
        <p:txBody>
          <a:bodyPr/>
          <a:lstStyle>
            <a:lvl1pPr>
              <a:defRPr/>
            </a:lvl1pPr>
          </a:lstStyle>
          <a:p>
            <a:pPr>
              <a:defRPr/>
            </a:pPr>
            <a:endParaRPr lang="en-US"/>
          </a:p>
        </p:txBody>
      </p:sp>
      <p:sp>
        <p:nvSpPr>
          <p:cNvPr id="15" name="Slide Number Placeholder 8"/>
          <p:cNvSpPr>
            <a:spLocks noGrp="1"/>
          </p:cNvSpPr>
          <p:nvPr>
            <p:ph type="sldNum" sz="quarter" idx="12"/>
          </p:nvPr>
        </p:nvSpPr>
        <p:spPr/>
        <p:txBody>
          <a:bodyPr/>
          <a:lstStyle>
            <a:lvl1pPr>
              <a:defRPr smtClean="0"/>
            </a:lvl1pPr>
          </a:lstStyle>
          <a:p>
            <a:pPr>
              <a:defRPr/>
            </a:pPr>
            <a:fld id="{7B37B4D5-FCB8-4C10-B513-CF82617C5158}" type="slidenum">
              <a:rPr lang="en-US" altLang="en-US"/>
              <a:pPr>
                <a:defRPr/>
              </a:pPr>
              <a:t>‹#›</a:t>
            </a:fld>
            <a:endParaRPr lang="en-US" altLang="en-US"/>
          </a:p>
        </p:txBody>
      </p:sp>
    </p:spTree>
    <p:extLst>
      <p:ext uri="{BB962C8B-B14F-4D97-AF65-F5344CB8AC3E}">
        <p14:creationId xmlns:p14="http://schemas.microsoft.com/office/powerpoint/2010/main" val="363224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6"/>
          <p:cNvSpPr>
            <a:spLocks noGrp="1"/>
          </p:cNvSpPr>
          <p:nvPr>
            <p:ph type="body" sz="quarter" idx="13"/>
          </p:nvPr>
        </p:nvSpPr>
        <p:spPr>
          <a:xfrm>
            <a:off x="1169988" y="2376488"/>
            <a:ext cx="6931025" cy="3946525"/>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2EE5F95D-6D6A-46EE-9D84-DD14369354F3}" type="datetime1">
              <a:rPr lang="en-US" altLang="en-US"/>
              <a:pPr>
                <a:defRPr/>
              </a:pPr>
              <a:t>1/16/2024</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86C67069-FAF8-45D3-99D9-729C2EDBEE34}" type="slidenum">
              <a:rPr lang="en-US" altLang="en-US"/>
              <a:pPr>
                <a:defRPr/>
              </a:pPr>
              <a:t>‹#›</a:t>
            </a:fld>
            <a:endParaRPr lang="en-US" altLang="en-US"/>
          </a:p>
        </p:txBody>
      </p:sp>
    </p:spTree>
    <p:extLst>
      <p:ext uri="{BB962C8B-B14F-4D97-AF65-F5344CB8AC3E}">
        <p14:creationId xmlns:p14="http://schemas.microsoft.com/office/powerpoint/2010/main" val="322160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9" name="Text Placeholder 8"/>
          <p:cNvSpPr>
            <a:spLocks noGrp="1"/>
          </p:cNvSpPr>
          <p:nvPr>
            <p:ph type="body" sz="quarter" idx="14"/>
          </p:nvPr>
        </p:nvSpPr>
        <p:spPr>
          <a:xfrm>
            <a:off x="1169988" y="2376488"/>
            <a:ext cx="6931025" cy="3946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5"/>
          </p:nvPr>
        </p:nvSpPr>
        <p:spPr/>
        <p:txBody>
          <a:bodyPr/>
          <a:lstStyle>
            <a:lvl1pPr>
              <a:defRPr/>
            </a:lvl1pPr>
          </a:lstStyle>
          <a:p>
            <a:pPr>
              <a:defRPr/>
            </a:pPr>
            <a:fld id="{210E4AEB-D6F6-4119-954D-E665D5FCE934}" type="datetime1">
              <a:rPr lang="en-US" altLang="en-US"/>
              <a:pPr>
                <a:defRPr/>
              </a:pPr>
              <a:t>1/16/2024</a:t>
            </a:fld>
            <a:endParaRPr lang="en-US" altLang="en-US"/>
          </a:p>
        </p:txBody>
      </p:sp>
      <p:sp>
        <p:nvSpPr>
          <p:cNvPr id="5" name="Footer Placeholder 4"/>
          <p:cNvSpPr>
            <a:spLocks noGrp="1"/>
          </p:cNvSpPr>
          <p:nvPr>
            <p:ph type="ftr" sz="quarter" idx="16"/>
          </p:nvPr>
        </p:nvSpPr>
        <p:spPr/>
        <p:txBody>
          <a:bodyPr/>
          <a:lstStyle>
            <a:lvl1pPr>
              <a:defRPr/>
            </a:lvl1pPr>
          </a:lstStyle>
          <a:p>
            <a:pPr>
              <a:defRPr/>
            </a:pPr>
            <a:endParaRPr lang="en-US"/>
          </a:p>
        </p:txBody>
      </p:sp>
      <p:sp>
        <p:nvSpPr>
          <p:cNvPr id="6" name="Slide Number Placeholder 5"/>
          <p:cNvSpPr>
            <a:spLocks noGrp="1"/>
          </p:cNvSpPr>
          <p:nvPr>
            <p:ph type="sldNum" sz="quarter" idx="17"/>
          </p:nvPr>
        </p:nvSpPr>
        <p:spPr/>
        <p:txBody>
          <a:bodyPr/>
          <a:lstStyle>
            <a:lvl1pPr>
              <a:defRPr/>
            </a:lvl1pPr>
          </a:lstStyle>
          <a:p>
            <a:pPr>
              <a:defRPr/>
            </a:pPr>
            <a:fld id="{53639501-23B1-4DC9-9EB0-FD8976402ADE}" type="slidenum">
              <a:rPr lang="en-US" altLang="en-US"/>
              <a:pPr>
                <a:defRPr/>
              </a:pPr>
              <a:t>‹#›</a:t>
            </a:fld>
            <a:endParaRPr lang="en-US" altLang="en-US"/>
          </a:p>
        </p:txBody>
      </p:sp>
    </p:spTree>
    <p:extLst>
      <p:ext uri="{BB962C8B-B14F-4D97-AF65-F5344CB8AC3E}">
        <p14:creationId xmlns:p14="http://schemas.microsoft.com/office/powerpoint/2010/main" val="23358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1169988" y="1424214"/>
            <a:ext cx="6931025" cy="3946525"/>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p:txBody>
          <a:bodyPr/>
          <a:lstStyle>
            <a:lvl1pPr>
              <a:defRPr/>
            </a:lvl1pPr>
          </a:lstStyle>
          <a:p>
            <a:pPr>
              <a:defRPr/>
            </a:pPr>
            <a:fld id="{0F226A21-F920-43FD-BA19-8F8E5A92A15F}" type="datetime1">
              <a:rPr lang="en-US" altLang="en-US"/>
              <a:pPr>
                <a:defRPr/>
              </a:pPr>
              <a:t>1/16/2024</a:t>
            </a:fld>
            <a:endParaRPr lang="en-US" altLang="en-US"/>
          </a:p>
        </p:txBody>
      </p:sp>
      <p:sp>
        <p:nvSpPr>
          <p:cNvPr id="4"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50A1FE94-62EB-4DBA-956B-AE077804CF67}" type="slidenum">
              <a:rPr lang="en-US" altLang="en-US"/>
              <a:pPr>
                <a:defRPr/>
              </a:pPr>
              <a:t>‹#›</a:t>
            </a:fld>
            <a:endParaRPr lang="en-US" altLang="en-US"/>
          </a:p>
        </p:txBody>
      </p:sp>
    </p:spTree>
    <p:extLst>
      <p:ext uri="{BB962C8B-B14F-4D97-AF65-F5344CB8AC3E}">
        <p14:creationId xmlns:p14="http://schemas.microsoft.com/office/powerpoint/2010/main" val="173877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0D96D0-2351-4FC6-8554-BDE094B1F064}" type="datetime1">
              <a:rPr lang="en-US" altLang="en-US"/>
              <a:pPr>
                <a:defRPr/>
              </a:pPr>
              <a:t>1/16/2024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5A4DE2-F03E-47BD-9023-08646B45EAD7}" type="slidenum">
              <a:rPr lang="en-US" altLang="en-US"/>
              <a:pPr>
                <a:defRPr/>
              </a:pPr>
              <a:t>‹#›</a:t>
            </a:fld>
            <a:endParaRPr lang="en-US" altLang="en-US"/>
          </a:p>
        </p:txBody>
      </p:sp>
    </p:spTree>
    <p:extLst>
      <p:ext uri="{BB962C8B-B14F-4D97-AF65-F5344CB8AC3E}">
        <p14:creationId xmlns:p14="http://schemas.microsoft.com/office/powerpoint/2010/main" val="2254650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6C577D82-1862-46CA-A6B0-653ACA521E46}" type="datetime1">
              <a:rPr lang="en-US" altLang="en-US"/>
              <a:pPr>
                <a:defRPr/>
              </a:pPr>
              <a:t>1/16/2024</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CAE2F62-949E-4C43-9C87-9AAA980D4B80}" type="slidenum">
              <a:rPr lang="en-US" altLang="en-US"/>
              <a:pPr>
                <a:defRPr/>
              </a:pPr>
              <a:t>‹#›</a:t>
            </a:fld>
            <a:endParaRPr lang="en-US" altLang="en-US"/>
          </a:p>
        </p:txBody>
      </p:sp>
    </p:spTree>
    <p:extLst>
      <p:ext uri="{BB962C8B-B14F-4D97-AF65-F5344CB8AC3E}">
        <p14:creationId xmlns:p14="http://schemas.microsoft.com/office/powerpoint/2010/main" val="3334788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85E21A7E-E6B8-459D-8EF9-79328630FB0E}" type="datetime1">
              <a:rPr lang="en-US" altLang="en-US"/>
              <a:pPr>
                <a:defRPr/>
              </a:pPr>
              <a:t>1/16/2024</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29F7041-F1D2-44D0-844A-EFC24BBCD46F}" type="slidenum">
              <a:rPr lang="en-US" altLang="en-US"/>
              <a:pPr>
                <a:defRPr/>
              </a:pPr>
              <a:t>‹#›</a:t>
            </a:fld>
            <a:endParaRPr lang="en-US" altLang="en-US"/>
          </a:p>
        </p:txBody>
      </p:sp>
    </p:spTree>
    <p:extLst>
      <p:ext uri="{BB962C8B-B14F-4D97-AF65-F5344CB8AC3E}">
        <p14:creationId xmlns:p14="http://schemas.microsoft.com/office/powerpoint/2010/main" val="3958437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A427FB47-3D95-402A-A119-69AAA40184DC}" type="datetime1">
              <a:rPr lang="en-US" altLang="en-US"/>
              <a:pPr>
                <a:defRPr/>
              </a:pPr>
              <a:t>1/16/2024</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016442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6" name="Date Placeholder 3"/>
          <p:cNvSpPr>
            <a:spLocks noGrp="1"/>
          </p:cNvSpPr>
          <p:nvPr>
            <p:ph type="dt" sz="half" idx="15"/>
          </p:nvPr>
        </p:nvSpPr>
        <p:spPr>
          <a:xfrm>
            <a:off x="6580188" y="188913"/>
            <a:ext cx="2133600" cy="365125"/>
          </a:xfrm>
        </p:spPr>
        <p:txBody>
          <a:bodyPr/>
          <a:lstStyle>
            <a:lvl1pPr>
              <a:defRPr/>
            </a:lvl1pPr>
          </a:lstStyle>
          <a:p>
            <a:pPr>
              <a:defRPr/>
            </a:pPr>
            <a:fld id="{1D111A24-C9D9-4FFC-B337-C8B6C133E279}" type="datetime1">
              <a:rPr lang="en-US" altLang="en-US"/>
              <a:pPr>
                <a:defRPr/>
              </a:pPr>
              <a:t>1/16/2024</a:t>
            </a:fld>
            <a:endParaRPr lang="en-US" alt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392963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0" i="0">
                <a:solidFill>
                  <a:srgbClr val="585858"/>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Click icon to add picture</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Click icon to add picture</a:t>
            </a:r>
            <a:endParaRPr noProof="0"/>
          </a:p>
        </p:txBody>
      </p:sp>
      <p:sp>
        <p:nvSpPr>
          <p:cNvPr id="10" name="Date Placeholder 3"/>
          <p:cNvSpPr>
            <a:spLocks noGrp="1"/>
          </p:cNvSpPr>
          <p:nvPr>
            <p:ph type="dt" sz="half" idx="16"/>
          </p:nvPr>
        </p:nvSpPr>
        <p:spPr>
          <a:xfrm>
            <a:off x="6580188" y="188913"/>
            <a:ext cx="2133600" cy="365125"/>
          </a:xfrm>
        </p:spPr>
        <p:txBody>
          <a:bodyPr/>
          <a:lstStyle>
            <a:lvl1pPr>
              <a:defRPr/>
            </a:lvl1pPr>
          </a:lstStyle>
          <a:p>
            <a:pPr>
              <a:defRPr/>
            </a:pPr>
            <a:fld id="{4D56DDCA-28DD-4C31-B503-F1746F1DF8F0}" type="datetime1">
              <a:rPr lang="en-US" altLang="en-US"/>
              <a:pPr>
                <a:defRPr/>
              </a:pPr>
              <a:t>1/16/2024</a:t>
            </a:fld>
            <a:endParaRPr lang="en-US" alt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05135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BB262D95-03FD-45B9-946C-609B77D8FC1A}" type="datetime1">
              <a:rPr lang="en-US" altLang="en-US"/>
              <a:pPr>
                <a:defRPr/>
              </a:pPr>
              <a:t>1/16/2024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C8EBA0-A95F-4F31-A8F5-DFE80C2BBF0B}" type="slidenum">
              <a:rPr lang="en-US" altLang="en-US"/>
              <a:pPr>
                <a:defRPr/>
              </a:pPr>
              <a:t>‹#›</a:t>
            </a:fld>
            <a:endParaRPr lang="en-US" altLang="en-US"/>
          </a:p>
        </p:txBody>
      </p:sp>
    </p:spTree>
    <p:extLst>
      <p:ext uri="{BB962C8B-B14F-4D97-AF65-F5344CB8AC3E}">
        <p14:creationId xmlns:p14="http://schemas.microsoft.com/office/powerpoint/2010/main" val="258352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FC0FA588-0EFE-455A-A4B7-926F6E2B418F}" type="datetime1">
              <a:rPr lang="en-US" altLang="en-US"/>
              <a:pPr>
                <a:defRPr/>
              </a:pPr>
              <a:t>1/16/2024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806FD-0340-4985-93FE-44D0A7BA3712}" type="slidenum">
              <a:rPr lang="en-US" altLang="en-US"/>
              <a:pPr>
                <a:defRPr/>
              </a:pPr>
              <a:t>‹#›</a:t>
            </a:fld>
            <a:endParaRPr lang="en-US" altLang="en-US"/>
          </a:p>
        </p:txBody>
      </p:sp>
    </p:spTree>
    <p:extLst>
      <p:ext uri="{BB962C8B-B14F-4D97-AF65-F5344CB8AC3E}">
        <p14:creationId xmlns:p14="http://schemas.microsoft.com/office/powerpoint/2010/main" val="2741786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fld id="{42797095-62F7-4B0E-85D6-10E6380FB633}"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F52E23-23D9-4DD0-A0D6-0902F5208660}" type="slidenum">
              <a:rPr lang="en-US" altLang="en-US"/>
              <a:pPr>
                <a:defRPr/>
              </a:pPr>
              <a:t>‹#›</a:t>
            </a:fld>
            <a:endParaRPr lang="en-US" altLang="en-US"/>
          </a:p>
        </p:txBody>
      </p:sp>
    </p:spTree>
    <p:extLst>
      <p:ext uri="{BB962C8B-B14F-4D97-AF65-F5344CB8AC3E}">
        <p14:creationId xmlns:p14="http://schemas.microsoft.com/office/powerpoint/2010/main" val="141975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5D7FFC23-5827-4497-89A6-092B33B34FE7}"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BD8FCF-5032-4F6D-AE71-6090DA06DA5B}" type="slidenum">
              <a:rPr lang="en-US" altLang="en-US"/>
              <a:pPr>
                <a:defRPr/>
              </a:pPr>
              <a:t>‹#›</a:t>
            </a:fld>
            <a:endParaRPr lang="en-US" altLang="en-US"/>
          </a:p>
        </p:txBody>
      </p:sp>
    </p:spTree>
    <p:extLst>
      <p:ext uri="{BB962C8B-B14F-4D97-AF65-F5344CB8AC3E}">
        <p14:creationId xmlns:p14="http://schemas.microsoft.com/office/powerpoint/2010/main" val="1323239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dirty="0" smtClean="0"/>
              <a:t>Click icon to add picture</a:t>
            </a:r>
            <a:endParaRPr noProof="0" dirty="0"/>
          </a:p>
        </p:txBody>
      </p:sp>
      <p:sp>
        <p:nvSpPr>
          <p:cNvPr id="5" name="Date Placeholder 3"/>
          <p:cNvSpPr>
            <a:spLocks noGrp="1"/>
          </p:cNvSpPr>
          <p:nvPr>
            <p:ph type="dt" sz="half" idx="14"/>
          </p:nvPr>
        </p:nvSpPr>
        <p:spPr/>
        <p:txBody>
          <a:bodyPr/>
          <a:lstStyle>
            <a:lvl1pPr>
              <a:defRPr/>
            </a:lvl1pPr>
          </a:lstStyle>
          <a:p>
            <a:pPr>
              <a:defRPr/>
            </a:pPr>
            <a:fld id="{5815BBBF-C1D9-4629-B19D-FF64B6D28917}" type="datetime1">
              <a:rPr lang="en-US"/>
              <a:pPr>
                <a:defRPr/>
              </a:pPr>
              <a:t>1/16/2024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809493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42FA4E-12AC-4044-B144-89BA0DC6A90C}"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0A178-A8A1-4C91-9FE0-14436A20E950}" type="slidenum">
              <a:rPr lang="en-US" altLang="en-US"/>
              <a:pPr>
                <a:defRPr/>
              </a:pPr>
              <a:t>‹#›</a:t>
            </a:fld>
            <a:endParaRPr lang="en-US" altLang="en-US"/>
          </a:p>
        </p:txBody>
      </p:sp>
    </p:spTree>
    <p:extLst>
      <p:ext uri="{BB962C8B-B14F-4D97-AF65-F5344CB8AC3E}">
        <p14:creationId xmlns:p14="http://schemas.microsoft.com/office/powerpoint/2010/main" val="2175167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57F157E7-6809-4942-A03D-189B24AF6CB3}" type="datetime1">
              <a:rPr lang="en-US"/>
              <a:pPr>
                <a:defRPr/>
              </a:pPr>
              <a:t>1/16/2024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CB8BE5F-48AD-4DC6-A140-FE9B0822BA1B}" type="slidenum">
              <a:rPr lang="en-US" altLang="en-US"/>
              <a:pPr>
                <a:defRPr/>
              </a:pPr>
              <a:t>‹#›</a:t>
            </a:fld>
            <a:endParaRPr lang="en-US" altLang="en-US"/>
          </a:p>
        </p:txBody>
      </p:sp>
    </p:spTree>
    <p:extLst>
      <p:ext uri="{BB962C8B-B14F-4D97-AF65-F5344CB8AC3E}">
        <p14:creationId xmlns:p14="http://schemas.microsoft.com/office/powerpoint/2010/main" val="4245376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Date Placeholder 6"/>
          <p:cNvSpPr>
            <a:spLocks noGrp="1"/>
          </p:cNvSpPr>
          <p:nvPr>
            <p:ph type="dt" sz="half" idx="10"/>
          </p:nvPr>
        </p:nvSpPr>
        <p:spPr>
          <a:xfrm>
            <a:off x="6580188" y="188913"/>
            <a:ext cx="2133600" cy="365125"/>
          </a:xfrm>
        </p:spPr>
        <p:txBody>
          <a:bodyPr/>
          <a:lstStyle>
            <a:lvl1pPr>
              <a:defRPr/>
            </a:lvl1pPr>
          </a:lstStyle>
          <a:p>
            <a:pPr>
              <a:defRPr/>
            </a:pPr>
            <a:fld id="{DD4E09F2-FB7E-496D-84A9-D4CDF6A3165E}" type="datetime1">
              <a:rPr lang="en-US"/>
              <a:pPr>
                <a:defRPr/>
              </a:pPr>
              <a:t>1/16/2024</a:t>
            </a:fld>
            <a:endParaRPr lang="en-US"/>
          </a:p>
        </p:txBody>
      </p:sp>
      <p:sp>
        <p:nvSpPr>
          <p:cNvPr id="14" name="Footer Placeholder 7"/>
          <p:cNvSpPr>
            <a:spLocks noGrp="1"/>
          </p:cNvSpPr>
          <p:nvPr>
            <p:ph type="ftr" sz="quarter" idx="11"/>
          </p:nvPr>
        </p:nvSpPr>
        <p:spPr>
          <a:xfrm>
            <a:off x="1120775" y="188913"/>
            <a:ext cx="2895600" cy="365125"/>
          </a:xfrm>
        </p:spPr>
        <p:txBody>
          <a:bodyPr/>
          <a:lstStyle>
            <a:lvl1pPr>
              <a:defRPr/>
            </a:lvl1pPr>
          </a:lstStyle>
          <a:p>
            <a:pPr>
              <a:defRPr/>
            </a:pPr>
            <a:endParaRPr lang="en-US"/>
          </a:p>
        </p:txBody>
      </p:sp>
      <p:sp>
        <p:nvSpPr>
          <p:cNvPr id="15" name="Slide Number Placeholder 8"/>
          <p:cNvSpPr>
            <a:spLocks noGrp="1"/>
          </p:cNvSpPr>
          <p:nvPr>
            <p:ph type="sldNum" sz="quarter" idx="12"/>
          </p:nvPr>
        </p:nvSpPr>
        <p:spPr/>
        <p:txBody>
          <a:bodyPr/>
          <a:lstStyle>
            <a:lvl1pPr>
              <a:defRPr/>
            </a:lvl1pPr>
          </a:lstStyle>
          <a:p>
            <a:pPr>
              <a:defRPr/>
            </a:pPr>
            <a:fld id="{81C4084B-E3F3-4D9B-A646-7746A169A46F}" type="slidenum">
              <a:rPr lang="en-US" altLang="en-US"/>
              <a:pPr>
                <a:defRPr/>
              </a:pPr>
              <a:t>‹#›</a:t>
            </a:fld>
            <a:endParaRPr lang="en-US" altLang="en-US"/>
          </a:p>
        </p:txBody>
      </p:sp>
    </p:spTree>
    <p:extLst>
      <p:ext uri="{BB962C8B-B14F-4D97-AF65-F5344CB8AC3E}">
        <p14:creationId xmlns:p14="http://schemas.microsoft.com/office/powerpoint/2010/main" val="3230022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7" name="Text Placeholder 6"/>
          <p:cNvSpPr>
            <a:spLocks noGrp="1"/>
          </p:cNvSpPr>
          <p:nvPr>
            <p:ph type="body" sz="quarter" idx="13"/>
          </p:nvPr>
        </p:nvSpPr>
        <p:spPr>
          <a:xfrm>
            <a:off x="1169988" y="2376488"/>
            <a:ext cx="6931025" cy="3946525"/>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341CD051-4A10-4A22-9BB6-F32E541C16CD}" type="datetime1">
              <a:rPr lang="en-US"/>
              <a:pPr>
                <a:defRPr/>
              </a:pPr>
              <a:t>1/16/2024</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7646BA51-0B9B-4526-82B5-C827325926EA}" type="slidenum">
              <a:rPr lang="en-US" altLang="en-US"/>
              <a:pPr>
                <a:defRPr/>
              </a:pPr>
              <a:t>‹#›</a:t>
            </a:fld>
            <a:endParaRPr lang="en-US" altLang="en-US"/>
          </a:p>
        </p:txBody>
      </p:sp>
    </p:spTree>
    <p:extLst>
      <p:ext uri="{BB962C8B-B14F-4D97-AF65-F5344CB8AC3E}">
        <p14:creationId xmlns:p14="http://schemas.microsoft.com/office/powerpoint/2010/main" val="129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9" name="Text Placeholder 8"/>
          <p:cNvSpPr>
            <a:spLocks noGrp="1"/>
          </p:cNvSpPr>
          <p:nvPr>
            <p:ph type="body" sz="quarter" idx="14"/>
          </p:nvPr>
        </p:nvSpPr>
        <p:spPr>
          <a:xfrm>
            <a:off x="1169988" y="2376488"/>
            <a:ext cx="6931025" cy="3946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5"/>
          </p:nvPr>
        </p:nvSpPr>
        <p:spPr/>
        <p:txBody>
          <a:bodyPr/>
          <a:lstStyle>
            <a:lvl1pPr>
              <a:defRPr/>
            </a:lvl1pPr>
          </a:lstStyle>
          <a:p>
            <a:pPr>
              <a:defRPr/>
            </a:pPr>
            <a:fld id="{D0C63EFC-C30D-4305-BB85-87891BD9327D}" type="datetime1">
              <a:rPr lang="en-US"/>
              <a:pPr>
                <a:defRPr/>
              </a:pPr>
              <a:t>1/16/2024</a:t>
            </a:fld>
            <a:endParaRPr lang="en-US" dirty="0"/>
          </a:p>
        </p:txBody>
      </p:sp>
      <p:sp>
        <p:nvSpPr>
          <p:cNvPr id="5" name="Footer Placeholder 4"/>
          <p:cNvSpPr>
            <a:spLocks noGrp="1"/>
          </p:cNvSpPr>
          <p:nvPr>
            <p:ph type="ftr" sz="quarter" idx="16"/>
          </p:nvPr>
        </p:nvSpPr>
        <p:spPr/>
        <p:txBody>
          <a:bodyPr/>
          <a:lstStyle>
            <a:lvl1pPr>
              <a:defRPr/>
            </a:lvl1pPr>
          </a:lstStyle>
          <a:p>
            <a:pPr>
              <a:defRPr/>
            </a:pPr>
            <a:endParaRPr lang="en-US"/>
          </a:p>
        </p:txBody>
      </p:sp>
      <p:sp>
        <p:nvSpPr>
          <p:cNvPr id="6" name="Slide Number Placeholder 5"/>
          <p:cNvSpPr>
            <a:spLocks noGrp="1"/>
          </p:cNvSpPr>
          <p:nvPr>
            <p:ph type="sldNum" sz="quarter" idx="17"/>
          </p:nvPr>
        </p:nvSpPr>
        <p:spPr/>
        <p:txBody>
          <a:bodyPr/>
          <a:lstStyle>
            <a:lvl1pPr>
              <a:defRPr/>
            </a:lvl1pPr>
          </a:lstStyle>
          <a:p>
            <a:pPr>
              <a:defRPr/>
            </a:pPr>
            <a:fld id="{F8DFDC71-C2B0-4327-B91C-6D2A6E4F419D}" type="slidenum">
              <a:rPr lang="en-US" altLang="en-US"/>
              <a:pPr>
                <a:defRPr/>
              </a:pPr>
              <a:t>‹#›</a:t>
            </a:fld>
            <a:endParaRPr lang="en-US" altLang="en-US"/>
          </a:p>
        </p:txBody>
      </p:sp>
    </p:spTree>
    <p:extLst>
      <p:ext uri="{BB962C8B-B14F-4D97-AF65-F5344CB8AC3E}">
        <p14:creationId xmlns:p14="http://schemas.microsoft.com/office/powerpoint/2010/main" val="3628104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1169988" y="1424214"/>
            <a:ext cx="6931025" cy="3946525"/>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p:txBody>
          <a:bodyPr/>
          <a:lstStyle>
            <a:lvl1pPr>
              <a:defRPr/>
            </a:lvl1pPr>
          </a:lstStyle>
          <a:p>
            <a:pPr>
              <a:defRPr/>
            </a:pPr>
            <a:fld id="{3404C3EB-BAA7-4AF7-AD09-8786C50B93E6}" type="datetime1">
              <a:rPr lang="en-US"/>
              <a:pPr>
                <a:defRPr/>
              </a:pPr>
              <a:t>1/16/2024</a:t>
            </a:fld>
            <a:endParaRPr lang="en-US" dirty="0"/>
          </a:p>
        </p:txBody>
      </p:sp>
      <p:sp>
        <p:nvSpPr>
          <p:cNvPr id="4"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196CE592-6971-4817-90DF-10F26D26DBB8}" type="slidenum">
              <a:rPr lang="en-US" altLang="en-US"/>
              <a:pPr>
                <a:defRPr/>
              </a:pPr>
              <a:t>‹#›</a:t>
            </a:fld>
            <a:endParaRPr lang="en-US" altLang="en-US"/>
          </a:p>
        </p:txBody>
      </p:sp>
    </p:spTree>
    <p:extLst>
      <p:ext uri="{BB962C8B-B14F-4D97-AF65-F5344CB8AC3E}">
        <p14:creationId xmlns:p14="http://schemas.microsoft.com/office/powerpoint/2010/main" val="3341812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5039DE-942C-4D00-A4F1-4AEB0BCBA995}" type="datetime1">
              <a:rPr lang="en-US"/>
              <a:pPr>
                <a:defRPr/>
              </a:pPr>
              <a:t>1/16/2024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E38976-DB23-47E0-A770-3B348A7FCEAD}" type="slidenum">
              <a:rPr lang="en-US" altLang="en-US"/>
              <a:pPr>
                <a:defRPr/>
              </a:pPr>
              <a:t>‹#›</a:t>
            </a:fld>
            <a:endParaRPr lang="en-US" altLang="en-US"/>
          </a:p>
        </p:txBody>
      </p:sp>
    </p:spTree>
    <p:extLst>
      <p:ext uri="{BB962C8B-B14F-4D97-AF65-F5344CB8AC3E}">
        <p14:creationId xmlns:p14="http://schemas.microsoft.com/office/powerpoint/2010/main" val="633980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3CA7D026-EEED-40AE-BC82-E7E3CAD7542C}" type="datetime1">
              <a:rPr lang="en-US"/>
              <a:pPr>
                <a:defRPr/>
              </a:pPr>
              <a:t>1/16/2024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3994859-C8EC-43EA-8B58-2414E504E60F}" type="slidenum">
              <a:rPr lang="en-US" altLang="en-US"/>
              <a:pPr>
                <a:defRPr/>
              </a:pPr>
              <a:t>‹#›</a:t>
            </a:fld>
            <a:endParaRPr lang="en-US" altLang="en-US"/>
          </a:p>
        </p:txBody>
      </p:sp>
    </p:spTree>
    <p:extLst>
      <p:ext uri="{BB962C8B-B14F-4D97-AF65-F5344CB8AC3E}">
        <p14:creationId xmlns:p14="http://schemas.microsoft.com/office/powerpoint/2010/main" val="791852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188" y="188913"/>
            <a:ext cx="2133600" cy="365125"/>
          </a:xfrm>
        </p:spPr>
        <p:txBody>
          <a:bodyPr/>
          <a:lstStyle>
            <a:lvl1pPr>
              <a:defRPr/>
            </a:lvl1pPr>
          </a:lstStyle>
          <a:p>
            <a:pPr>
              <a:defRPr/>
            </a:pPr>
            <a:fld id="{F087846E-D4AB-43DD-AC1B-91D17FCAF747}" type="datetime1">
              <a:rPr lang="en-US"/>
              <a:pPr>
                <a:defRPr/>
              </a:pPr>
              <a:t>1/16/2024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414F1F4-50F4-4CBF-9719-71E0368C216C}" type="slidenum">
              <a:rPr lang="en-US" altLang="en-US"/>
              <a:pPr>
                <a:defRPr/>
              </a:pPr>
              <a:t>‹#›</a:t>
            </a:fld>
            <a:endParaRPr lang="en-US" altLang="en-US"/>
          </a:p>
        </p:txBody>
      </p:sp>
    </p:spTree>
    <p:extLst>
      <p:ext uri="{BB962C8B-B14F-4D97-AF65-F5344CB8AC3E}">
        <p14:creationId xmlns:p14="http://schemas.microsoft.com/office/powerpoint/2010/main" val="2753668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6A38F3FF-5168-40E9-8733-19386774C2A2}" type="datetime1">
              <a:rPr lang="en-US"/>
              <a:pPr>
                <a:defRPr/>
              </a:pPr>
              <a:t>1/16/2024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3881298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6" name="Date Placeholder 3"/>
          <p:cNvSpPr>
            <a:spLocks noGrp="1"/>
          </p:cNvSpPr>
          <p:nvPr>
            <p:ph type="dt" sz="half" idx="15"/>
          </p:nvPr>
        </p:nvSpPr>
        <p:spPr>
          <a:xfrm>
            <a:off x="6580188" y="188913"/>
            <a:ext cx="2133600" cy="365125"/>
          </a:xfrm>
        </p:spPr>
        <p:txBody>
          <a:bodyPr/>
          <a:lstStyle>
            <a:lvl1pPr>
              <a:defRPr/>
            </a:lvl1pPr>
          </a:lstStyle>
          <a:p>
            <a:pPr>
              <a:defRPr/>
            </a:pPr>
            <a:fld id="{B25ED544-5ADD-4981-ADCD-D4361101D5F3}" type="datetime1">
              <a:rPr lang="en-US"/>
              <a:pPr>
                <a:defRPr/>
              </a:pPr>
              <a:t>1/16/2024</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1694979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US" noProof="0" smtClean="0"/>
              <a:t>Click icon to add picture</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US" noProof="0" smtClean="0"/>
              <a:t>Click icon to add picture</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US" noProof="0" smtClean="0"/>
              <a:t>Click icon to add picture</a:t>
            </a:r>
            <a:endParaRPr noProof="0"/>
          </a:p>
        </p:txBody>
      </p:sp>
      <p:sp>
        <p:nvSpPr>
          <p:cNvPr id="10" name="Date Placeholder 3"/>
          <p:cNvSpPr>
            <a:spLocks noGrp="1"/>
          </p:cNvSpPr>
          <p:nvPr>
            <p:ph type="dt" sz="half" idx="16"/>
          </p:nvPr>
        </p:nvSpPr>
        <p:spPr>
          <a:xfrm>
            <a:off x="6580188" y="188913"/>
            <a:ext cx="2133600" cy="365125"/>
          </a:xfrm>
        </p:spPr>
        <p:txBody>
          <a:bodyPr/>
          <a:lstStyle>
            <a:lvl1pPr>
              <a:defRPr/>
            </a:lvl1pPr>
          </a:lstStyle>
          <a:p>
            <a:pPr>
              <a:defRPr/>
            </a:pPr>
            <a:fld id="{6C5A855F-D074-4CC5-9A55-617EC638474A}" type="datetime1">
              <a:rPr lang="en-US"/>
              <a:pPr>
                <a:defRPr/>
              </a:pPr>
              <a:t>1/16/2024</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742152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C2F4AECB-DF09-4DF7-BCA4-83137AACA06F}"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AAD5F6-87FC-4E2B-97A0-45F34284A10C}" type="slidenum">
              <a:rPr lang="en-US" altLang="en-US"/>
              <a:pPr>
                <a:defRPr/>
              </a:pPr>
              <a:t>‹#›</a:t>
            </a:fld>
            <a:endParaRPr lang="en-US" altLang="en-US"/>
          </a:p>
        </p:txBody>
      </p:sp>
    </p:spTree>
    <p:extLst>
      <p:ext uri="{BB962C8B-B14F-4D97-AF65-F5344CB8AC3E}">
        <p14:creationId xmlns:p14="http://schemas.microsoft.com/office/powerpoint/2010/main" val="1123362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68E3DB86-2FDD-44A4-A537-B45811A44BF6}"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C04DA4-6C93-4E2F-93E8-191EFB1ADAF3}" type="slidenum">
              <a:rPr lang="en-US" altLang="en-US"/>
              <a:pPr>
                <a:defRPr/>
              </a:pPr>
              <a:t>‹#›</a:t>
            </a:fld>
            <a:endParaRPr lang="en-US" altLang="en-US"/>
          </a:p>
        </p:txBody>
      </p:sp>
    </p:spTree>
    <p:extLst>
      <p:ext uri="{BB962C8B-B14F-4D97-AF65-F5344CB8AC3E}">
        <p14:creationId xmlns:p14="http://schemas.microsoft.com/office/powerpoint/2010/main" val="354531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630E6D-CFC8-4A0C-A9D7-00EF231DF5BB}" type="datetime1">
              <a:rPr lang="en-US"/>
              <a:pPr>
                <a:defRPr/>
              </a:pPr>
              <a:t>1/16/2024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98368D-E353-41D3-AD15-5805814BCCA9}" type="slidenum">
              <a:rPr lang="en-US" altLang="en-US"/>
              <a:pPr>
                <a:defRPr/>
              </a:pPr>
              <a:t>‹#›</a:t>
            </a:fld>
            <a:endParaRPr lang="en-US" altLang="en-US"/>
          </a:p>
        </p:txBody>
      </p:sp>
    </p:spTree>
    <p:extLst>
      <p:ext uri="{BB962C8B-B14F-4D97-AF65-F5344CB8AC3E}">
        <p14:creationId xmlns:p14="http://schemas.microsoft.com/office/powerpoint/2010/main" val="1747865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E204213-9A10-46CB-B51B-08B78FC481CA}" type="datetime1">
              <a:rPr lang="en-US"/>
              <a:pPr>
                <a:defRPr/>
              </a:pPr>
              <a:t>1/16/2024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9E9B68-F2D7-4F65-A8C0-D43EF52168CF}" type="slidenum">
              <a:rPr lang="en-US" altLang="en-US"/>
              <a:pPr>
                <a:defRPr/>
              </a:pPr>
              <a:t>‹#›</a:t>
            </a:fld>
            <a:endParaRPr lang="en-US" altLang="en-US"/>
          </a:p>
        </p:txBody>
      </p:sp>
    </p:spTree>
    <p:extLst>
      <p:ext uri="{BB962C8B-B14F-4D97-AF65-F5344CB8AC3E}">
        <p14:creationId xmlns:p14="http://schemas.microsoft.com/office/powerpoint/2010/main" val="4280785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6CE9A9-B798-4DFD-B70B-0611D2B5F109}" type="datetime1">
              <a:rPr lang="en-US"/>
              <a:pPr>
                <a:defRPr/>
              </a:pPr>
              <a:t>1/16/2024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857D8A-B21E-4C1E-AD8F-0E74FB6D9A0A}" type="slidenum">
              <a:rPr lang="en-US" altLang="en-US"/>
              <a:pPr>
                <a:defRPr/>
              </a:pPr>
              <a:t>‹#›</a:t>
            </a:fld>
            <a:endParaRPr lang="en-US" altLang="en-US"/>
          </a:p>
        </p:txBody>
      </p:sp>
    </p:spTree>
    <p:extLst>
      <p:ext uri="{BB962C8B-B14F-4D97-AF65-F5344CB8AC3E}">
        <p14:creationId xmlns:p14="http://schemas.microsoft.com/office/powerpoint/2010/main" val="19000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4316" y="6729986"/>
            <a:ext cx="53975" cy="99060"/>
          </a:xfrm>
          <a:custGeom>
            <a:avLst/>
            <a:gdLst/>
            <a:ahLst/>
            <a:cxnLst/>
            <a:rect l="l" t="t" r="r" b="b"/>
            <a:pathLst>
              <a:path w="53975" h="99059">
                <a:moveTo>
                  <a:pt x="18155" y="0"/>
                </a:moveTo>
                <a:lnTo>
                  <a:pt x="0" y="0"/>
                </a:lnTo>
                <a:lnTo>
                  <a:pt x="0" y="99018"/>
                </a:lnTo>
                <a:lnTo>
                  <a:pt x="53512" y="99018"/>
                </a:lnTo>
                <a:lnTo>
                  <a:pt x="50635" y="81710"/>
                </a:lnTo>
                <a:lnTo>
                  <a:pt x="18155" y="81710"/>
                </a:lnTo>
                <a:lnTo>
                  <a:pt x="18155" y="0"/>
                </a:lnTo>
                <a:close/>
              </a:path>
            </a:pathLst>
          </a:custGeom>
          <a:solidFill>
            <a:srgbClr val="FDFDFD"/>
          </a:solidFill>
        </p:spPr>
        <p:txBody>
          <a:bodyPr wrap="square" lIns="0" tIns="0" rIns="0" bIns="0" rtlCol="0"/>
          <a:lstStyle/>
          <a:p>
            <a:endParaRPr/>
          </a:p>
        </p:txBody>
      </p:sp>
      <p:sp>
        <p:nvSpPr>
          <p:cNvPr id="17" name="bk object 17"/>
          <p:cNvSpPr/>
          <p:nvPr/>
        </p:nvSpPr>
        <p:spPr>
          <a:xfrm>
            <a:off x="1103210" y="6729986"/>
            <a:ext cx="0" cy="99060"/>
          </a:xfrm>
          <a:custGeom>
            <a:avLst/>
            <a:gdLst/>
            <a:ahLst/>
            <a:cxnLst/>
            <a:rect l="l" t="t" r="r" b="b"/>
            <a:pathLst>
              <a:path h="99059">
                <a:moveTo>
                  <a:pt x="0" y="0"/>
                </a:moveTo>
                <a:lnTo>
                  <a:pt x="0" y="99018"/>
                </a:lnTo>
              </a:path>
            </a:pathLst>
          </a:custGeom>
          <a:ln w="18155">
            <a:solidFill>
              <a:srgbClr val="FDFDFD"/>
            </a:solidFill>
          </a:ln>
        </p:spPr>
        <p:txBody>
          <a:bodyPr wrap="square" lIns="0" tIns="0" rIns="0" bIns="0" rtlCol="0"/>
          <a:lstStyle/>
          <a:p>
            <a:endParaRPr/>
          </a:p>
        </p:txBody>
      </p:sp>
      <p:sp>
        <p:nvSpPr>
          <p:cNvPr id="18" name="bk object 18"/>
          <p:cNvSpPr/>
          <p:nvPr/>
        </p:nvSpPr>
        <p:spPr>
          <a:xfrm>
            <a:off x="1160066" y="6729987"/>
            <a:ext cx="54610" cy="99060"/>
          </a:xfrm>
          <a:custGeom>
            <a:avLst/>
            <a:gdLst/>
            <a:ahLst/>
            <a:cxnLst/>
            <a:rect l="l" t="t" r="r" b="b"/>
            <a:pathLst>
              <a:path w="54609" h="99059">
                <a:moveTo>
                  <a:pt x="54454" y="0"/>
                </a:moveTo>
                <a:lnTo>
                  <a:pt x="0" y="0"/>
                </a:lnTo>
                <a:lnTo>
                  <a:pt x="0" y="99018"/>
                </a:lnTo>
                <a:lnTo>
                  <a:pt x="18155" y="99018"/>
                </a:lnTo>
                <a:lnTo>
                  <a:pt x="18155" y="57672"/>
                </a:lnTo>
                <a:lnTo>
                  <a:pt x="48725" y="57672"/>
                </a:lnTo>
                <a:lnTo>
                  <a:pt x="45860" y="41333"/>
                </a:lnTo>
                <a:lnTo>
                  <a:pt x="18155" y="41333"/>
                </a:lnTo>
                <a:lnTo>
                  <a:pt x="18155" y="16339"/>
                </a:lnTo>
                <a:lnTo>
                  <a:pt x="54454" y="16339"/>
                </a:lnTo>
                <a:lnTo>
                  <a:pt x="54454" y="0"/>
                </a:lnTo>
                <a:close/>
              </a:path>
            </a:pathLst>
          </a:custGeom>
          <a:solidFill>
            <a:srgbClr val="FDFDFD"/>
          </a:solidFill>
        </p:spPr>
        <p:txBody>
          <a:bodyPr wrap="square" lIns="0" tIns="0" rIns="0" bIns="0" rtlCol="0"/>
          <a:lstStyle/>
          <a:p>
            <a:endParaRPr/>
          </a:p>
        </p:txBody>
      </p:sp>
      <p:sp>
        <p:nvSpPr>
          <p:cNvPr id="19" name="bk object 19"/>
          <p:cNvSpPr/>
          <p:nvPr/>
        </p:nvSpPr>
        <p:spPr>
          <a:xfrm>
            <a:off x="1253698" y="6729986"/>
            <a:ext cx="58419" cy="99060"/>
          </a:xfrm>
          <a:custGeom>
            <a:avLst/>
            <a:gdLst/>
            <a:ahLst/>
            <a:cxnLst/>
            <a:rect l="l" t="t" r="r" b="b"/>
            <a:pathLst>
              <a:path w="58419" h="99059">
                <a:moveTo>
                  <a:pt x="57332" y="0"/>
                </a:moveTo>
                <a:lnTo>
                  <a:pt x="0" y="0"/>
                </a:lnTo>
                <a:lnTo>
                  <a:pt x="0" y="99018"/>
                </a:lnTo>
                <a:lnTo>
                  <a:pt x="58287" y="99018"/>
                </a:lnTo>
                <a:lnTo>
                  <a:pt x="58287" y="82679"/>
                </a:lnTo>
                <a:lnTo>
                  <a:pt x="19110" y="82679"/>
                </a:lnTo>
                <a:lnTo>
                  <a:pt x="19110" y="55761"/>
                </a:lnTo>
                <a:lnTo>
                  <a:pt x="50647" y="55761"/>
                </a:lnTo>
                <a:lnTo>
                  <a:pt x="48738" y="39408"/>
                </a:lnTo>
                <a:lnTo>
                  <a:pt x="19110" y="39408"/>
                </a:lnTo>
                <a:lnTo>
                  <a:pt x="19110" y="16339"/>
                </a:lnTo>
                <a:lnTo>
                  <a:pt x="57332" y="16339"/>
                </a:lnTo>
                <a:lnTo>
                  <a:pt x="57332" y="0"/>
                </a:lnTo>
                <a:close/>
              </a:path>
            </a:pathLst>
          </a:custGeom>
          <a:solidFill>
            <a:srgbClr val="FDFDFD"/>
          </a:solidFill>
        </p:spPr>
        <p:txBody>
          <a:bodyPr wrap="square" lIns="0" tIns="0" rIns="0" bIns="0" rtlCol="0"/>
          <a:lstStyle/>
          <a:p>
            <a:endParaRPr/>
          </a:p>
        </p:txBody>
      </p:sp>
      <p:sp>
        <p:nvSpPr>
          <p:cNvPr id="20" name="bk object 20"/>
          <p:cNvSpPr/>
          <p:nvPr/>
        </p:nvSpPr>
        <p:spPr>
          <a:xfrm>
            <a:off x="1409449" y="6729987"/>
            <a:ext cx="55880" cy="99060"/>
          </a:xfrm>
          <a:custGeom>
            <a:avLst/>
            <a:gdLst/>
            <a:ahLst/>
            <a:cxnLst/>
            <a:rect l="l" t="t" r="r" b="b"/>
            <a:pathLst>
              <a:path w="55880" h="99059">
                <a:moveTo>
                  <a:pt x="55422" y="0"/>
                </a:moveTo>
                <a:lnTo>
                  <a:pt x="0" y="0"/>
                </a:lnTo>
                <a:lnTo>
                  <a:pt x="0" y="99018"/>
                </a:lnTo>
                <a:lnTo>
                  <a:pt x="19110" y="99018"/>
                </a:lnTo>
                <a:lnTo>
                  <a:pt x="19110" y="57672"/>
                </a:lnTo>
                <a:lnTo>
                  <a:pt x="49680" y="57672"/>
                </a:lnTo>
                <a:lnTo>
                  <a:pt x="46815" y="41333"/>
                </a:lnTo>
                <a:lnTo>
                  <a:pt x="19110" y="41333"/>
                </a:lnTo>
                <a:lnTo>
                  <a:pt x="19110" y="16339"/>
                </a:lnTo>
                <a:lnTo>
                  <a:pt x="55422" y="16339"/>
                </a:lnTo>
                <a:lnTo>
                  <a:pt x="55422" y="0"/>
                </a:lnTo>
                <a:close/>
              </a:path>
            </a:pathLst>
          </a:custGeom>
          <a:solidFill>
            <a:srgbClr val="FDFDFD"/>
          </a:solidFill>
        </p:spPr>
        <p:txBody>
          <a:bodyPr wrap="square" lIns="0" tIns="0" rIns="0" bIns="0" rtlCol="0"/>
          <a:lstStyle/>
          <a:p>
            <a:endParaRPr/>
          </a:p>
        </p:txBody>
      </p:sp>
      <p:sp>
        <p:nvSpPr>
          <p:cNvPr id="21" name="bk object 21"/>
          <p:cNvSpPr/>
          <p:nvPr/>
        </p:nvSpPr>
        <p:spPr>
          <a:xfrm>
            <a:off x="1499260" y="6729028"/>
            <a:ext cx="92689" cy="101899"/>
          </a:xfrm>
          <a:prstGeom prst="rect">
            <a:avLst/>
          </a:prstGeom>
          <a:blipFill>
            <a:blip r:embed="rId2" cstate="print"/>
            <a:stretch>
              <a:fillRect/>
            </a:stretch>
          </a:blipFill>
        </p:spPr>
        <p:txBody>
          <a:bodyPr wrap="square" lIns="0" tIns="0" rIns="0" bIns="0" rtlCol="0"/>
          <a:lstStyle/>
          <a:p>
            <a:endParaRPr/>
          </a:p>
        </p:txBody>
      </p:sp>
      <p:sp>
        <p:nvSpPr>
          <p:cNvPr id="22" name="bk object 22"/>
          <p:cNvSpPr/>
          <p:nvPr/>
        </p:nvSpPr>
        <p:spPr>
          <a:xfrm>
            <a:off x="1734319" y="6729986"/>
            <a:ext cx="134730" cy="99018"/>
          </a:xfrm>
          <a:prstGeom prst="rect">
            <a:avLst/>
          </a:prstGeom>
          <a:blipFill>
            <a:blip r:embed="rId3" cstate="print"/>
            <a:stretch>
              <a:fillRect/>
            </a:stretch>
          </a:blipFill>
        </p:spPr>
        <p:txBody>
          <a:bodyPr wrap="square" lIns="0" tIns="0" rIns="0" bIns="0" rtlCol="0"/>
          <a:lstStyle/>
          <a:p>
            <a:endParaRPr/>
          </a:p>
        </p:txBody>
      </p:sp>
      <p:sp>
        <p:nvSpPr>
          <p:cNvPr id="23" name="bk object 23"/>
          <p:cNvSpPr/>
          <p:nvPr/>
        </p:nvSpPr>
        <p:spPr>
          <a:xfrm>
            <a:off x="1633035" y="6729983"/>
            <a:ext cx="71655" cy="99987"/>
          </a:xfrm>
          <a:prstGeom prst="rect">
            <a:avLst/>
          </a:prstGeom>
          <a:blipFill>
            <a:blip r:embed="rId4" cstate="print"/>
            <a:stretch>
              <a:fillRect/>
            </a:stretch>
          </a:blipFill>
        </p:spPr>
        <p:txBody>
          <a:bodyPr wrap="square" lIns="0" tIns="0" rIns="0" bIns="0" rtlCol="0"/>
          <a:lstStyle/>
          <a:p>
            <a:endParaRPr/>
          </a:p>
        </p:txBody>
      </p:sp>
      <p:sp>
        <p:nvSpPr>
          <p:cNvPr id="24" name="bk object 24"/>
          <p:cNvSpPr/>
          <p:nvPr/>
        </p:nvSpPr>
        <p:spPr>
          <a:xfrm>
            <a:off x="2022877" y="6729983"/>
            <a:ext cx="72623" cy="99987"/>
          </a:xfrm>
          <a:prstGeom prst="rect">
            <a:avLst/>
          </a:prstGeom>
          <a:blipFill>
            <a:blip r:embed="rId5" cstate="print"/>
            <a:stretch>
              <a:fillRect/>
            </a:stretch>
          </a:blipFill>
        </p:spPr>
        <p:txBody>
          <a:bodyPr wrap="square" lIns="0" tIns="0" rIns="0" bIns="0" rtlCol="0"/>
          <a:lstStyle/>
          <a:p>
            <a:endParaRPr/>
          </a:p>
        </p:txBody>
      </p:sp>
      <p:sp>
        <p:nvSpPr>
          <p:cNvPr id="25" name="bk object 25"/>
          <p:cNvSpPr/>
          <p:nvPr/>
        </p:nvSpPr>
        <p:spPr>
          <a:xfrm>
            <a:off x="1891980" y="6729979"/>
            <a:ext cx="92676" cy="99987"/>
          </a:xfrm>
          <a:prstGeom prst="rect">
            <a:avLst/>
          </a:prstGeom>
          <a:blipFill>
            <a:blip r:embed="rId6" cstate="print"/>
            <a:stretch>
              <a:fillRect/>
            </a:stretch>
          </a:blipFill>
        </p:spPr>
        <p:txBody>
          <a:bodyPr wrap="square" lIns="0" tIns="0" rIns="0" bIns="0" rtlCol="0"/>
          <a:lstStyle/>
          <a:p>
            <a:endParaRPr/>
          </a:p>
        </p:txBody>
      </p:sp>
      <p:sp>
        <p:nvSpPr>
          <p:cNvPr id="26" name="bk object 26"/>
          <p:cNvSpPr/>
          <p:nvPr/>
        </p:nvSpPr>
        <p:spPr>
          <a:xfrm>
            <a:off x="2132768" y="6729983"/>
            <a:ext cx="83127" cy="99018"/>
          </a:xfrm>
          <a:prstGeom prst="rect">
            <a:avLst/>
          </a:prstGeom>
          <a:blipFill>
            <a:blip r:embed="rId7" cstate="print"/>
            <a:stretch>
              <a:fillRect/>
            </a:stretch>
          </a:blipFill>
        </p:spPr>
        <p:txBody>
          <a:bodyPr wrap="square" lIns="0" tIns="0" rIns="0" bIns="0" rtlCol="0"/>
          <a:lstStyle/>
          <a:p>
            <a:endParaRPr/>
          </a:p>
        </p:txBody>
      </p:sp>
      <p:sp>
        <p:nvSpPr>
          <p:cNvPr id="27" name="bk object 27"/>
          <p:cNvSpPr/>
          <p:nvPr/>
        </p:nvSpPr>
        <p:spPr>
          <a:xfrm>
            <a:off x="8138562" y="289955"/>
            <a:ext cx="135755" cy="136095"/>
          </a:xfrm>
          <a:prstGeom prst="rect">
            <a:avLst/>
          </a:prstGeom>
          <a:blipFill>
            <a:blip r:embed="rId8" cstate="print"/>
            <a:stretch>
              <a:fillRect/>
            </a:stretch>
          </a:blipFill>
        </p:spPr>
        <p:txBody>
          <a:bodyPr wrap="square" lIns="0" tIns="0" rIns="0" bIns="0" rtlCol="0"/>
          <a:lstStyle/>
          <a:p>
            <a:endParaRPr/>
          </a:p>
        </p:txBody>
      </p:sp>
      <p:sp>
        <p:nvSpPr>
          <p:cNvPr id="28" name="bk object 28"/>
          <p:cNvSpPr/>
          <p:nvPr/>
        </p:nvSpPr>
        <p:spPr>
          <a:xfrm>
            <a:off x="7482840" y="358876"/>
            <a:ext cx="791845" cy="187325"/>
          </a:xfrm>
          <a:custGeom>
            <a:avLst/>
            <a:gdLst/>
            <a:ahLst/>
            <a:cxnLst/>
            <a:rect l="l" t="t" r="r" b="b"/>
            <a:pathLst>
              <a:path w="791845" h="187325">
                <a:moveTo>
                  <a:pt x="421262" y="0"/>
                </a:moveTo>
                <a:lnTo>
                  <a:pt x="369714" y="2119"/>
                </a:lnTo>
                <a:lnTo>
                  <a:pt x="320914" y="8430"/>
                </a:lnTo>
                <a:lnTo>
                  <a:pt x="273667" y="18694"/>
                </a:lnTo>
                <a:lnTo>
                  <a:pt x="228135" y="32742"/>
                </a:lnTo>
                <a:lnTo>
                  <a:pt x="184479" y="50403"/>
                </a:lnTo>
                <a:lnTo>
                  <a:pt x="142861" y="71510"/>
                </a:lnTo>
                <a:lnTo>
                  <a:pt x="103443" y="95893"/>
                </a:lnTo>
                <a:lnTo>
                  <a:pt x="66385" y="123384"/>
                </a:lnTo>
                <a:lnTo>
                  <a:pt x="31850" y="153812"/>
                </a:lnTo>
                <a:lnTo>
                  <a:pt x="0" y="187011"/>
                </a:lnTo>
                <a:lnTo>
                  <a:pt x="38791" y="155358"/>
                </a:lnTo>
                <a:lnTo>
                  <a:pt x="80113" y="127186"/>
                </a:lnTo>
                <a:lnTo>
                  <a:pt x="123777" y="102525"/>
                </a:lnTo>
                <a:lnTo>
                  <a:pt x="169593" y="81405"/>
                </a:lnTo>
                <a:lnTo>
                  <a:pt x="217369" y="63856"/>
                </a:lnTo>
                <a:lnTo>
                  <a:pt x="266917" y="49908"/>
                </a:lnTo>
                <a:lnTo>
                  <a:pt x="318047" y="39591"/>
                </a:lnTo>
                <a:lnTo>
                  <a:pt x="370567" y="32936"/>
                </a:lnTo>
                <a:lnTo>
                  <a:pt x="608685" y="32936"/>
                </a:lnTo>
                <a:lnTo>
                  <a:pt x="570160" y="20337"/>
                </a:lnTo>
                <a:lnTo>
                  <a:pt x="522674" y="9519"/>
                </a:lnTo>
                <a:lnTo>
                  <a:pt x="472645" y="2603"/>
                </a:lnTo>
                <a:lnTo>
                  <a:pt x="421262" y="0"/>
                </a:lnTo>
                <a:close/>
              </a:path>
              <a:path w="791845" h="187325">
                <a:moveTo>
                  <a:pt x="608685" y="32936"/>
                </a:moveTo>
                <a:lnTo>
                  <a:pt x="370567" y="32936"/>
                </a:lnTo>
                <a:lnTo>
                  <a:pt x="485988" y="44412"/>
                </a:lnTo>
                <a:lnTo>
                  <a:pt x="587559" y="83011"/>
                </a:lnTo>
                <a:lnTo>
                  <a:pt x="659832" y="124177"/>
                </a:lnTo>
                <a:lnTo>
                  <a:pt x="687356" y="143356"/>
                </a:lnTo>
                <a:lnTo>
                  <a:pt x="693431" y="148465"/>
                </a:lnTo>
                <a:lnTo>
                  <a:pt x="712234" y="159190"/>
                </a:lnTo>
                <a:lnTo>
                  <a:pt x="744628" y="168631"/>
                </a:lnTo>
                <a:lnTo>
                  <a:pt x="791477" y="169886"/>
                </a:lnTo>
                <a:lnTo>
                  <a:pt x="781261" y="155615"/>
                </a:lnTo>
                <a:lnTo>
                  <a:pt x="749439" y="120561"/>
                </a:lnTo>
                <a:lnTo>
                  <a:pt x="694244" y="76359"/>
                </a:lnTo>
                <a:lnTo>
                  <a:pt x="613914" y="34646"/>
                </a:lnTo>
                <a:lnTo>
                  <a:pt x="608685" y="32936"/>
                </a:lnTo>
                <a:close/>
              </a:path>
            </a:pathLst>
          </a:custGeom>
          <a:solidFill>
            <a:srgbClr val="EC293C"/>
          </a:solidFill>
        </p:spPr>
        <p:txBody>
          <a:bodyPr wrap="square" lIns="0" tIns="0" rIns="0" bIns="0" rtlCol="0"/>
          <a:lstStyle/>
          <a:p>
            <a:endParaRPr/>
          </a:p>
        </p:txBody>
      </p:sp>
      <p:sp>
        <p:nvSpPr>
          <p:cNvPr id="29" name="bk object 29"/>
          <p:cNvSpPr/>
          <p:nvPr/>
        </p:nvSpPr>
        <p:spPr>
          <a:xfrm>
            <a:off x="6979919" y="619493"/>
            <a:ext cx="171622" cy="172042"/>
          </a:xfrm>
          <a:prstGeom prst="rect">
            <a:avLst/>
          </a:prstGeom>
          <a:blipFill>
            <a:blip r:embed="rId9" cstate="print"/>
            <a:stretch>
              <a:fillRect/>
            </a:stretch>
          </a:blipFill>
        </p:spPr>
        <p:txBody>
          <a:bodyPr wrap="square" lIns="0" tIns="0" rIns="0" bIns="0" rtlCol="0"/>
          <a:lstStyle/>
          <a:p>
            <a:endParaRPr/>
          </a:p>
        </p:txBody>
      </p:sp>
      <p:sp>
        <p:nvSpPr>
          <p:cNvPr id="30" name="bk object 30"/>
          <p:cNvSpPr/>
          <p:nvPr/>
        </p:nvSpPr>
        <p:spPr>
          <a:xfrm>
            <a:off x="7178864" y="655440"/>
            <a:ext cx="144301" cy="139515"/>
          </a:xfrm>
          <a:prstGeom prst="rect">
            <a:avLst/>
          </a:prstGeom>
          <a:blipFill>
            <a:blip r:embed="rId10" cstate="print"/>
            <a:stretch>
              <a:fillRect/>
            </a:stretch>
          </a:blipFill>
        </p:spPr>
        <p:txBody>
          <a:bodyPr wrap="square" lIns="0" tIns="0" rIns="0" bIns="0" rtlCol="0"/>
          <a:lstStyle/>
          <a:p>
            <a:endParaRPr/>
          </a:p>
        </p:txBody>
      </p:sp>
      <p:sp>
        <p:nvSpPr>
          <p:cNvPr id="31" name="bk object 31"/>
          <p:cNvSpPr/>
          <p:nvPr/>
        </p:nvSpPr>
        <p:spPr>
          <a:xfrm>
            <a:off x="7346220" y="658006"/>
            <a:ext cx="124660" cy="136095"/>
          </a:xfrm>
          <a:prstGeom prst="rect">
            <a:avLst/>
          </a:prstGeom>
          <a:blipFill>
            <a:blip r:embed="rId11" cstate="print"/>
            <a:stretch>
              <a:fillRect/>
            </a:stretch>
          </a:blipFill>
        </p:spPr>
        <p:txBody>
          <a:bodyPr wrap="square" lIns="0" tIns="0" rIns="0" bIns="0" rtlCol="0"/>
          <a:lstStyle/>
          <a:p>
            <a:endParaRPr/>
          </a:p>
        </p:txBody>
      </p:sp>
      <p:sp>
        <p:nvSpPr>
          <p:cNvPr id="32" name="bk object 32"/>
          <p:cNvSpPr/>
          <p:nvPr/>
        </p:nvSpPr>
        <p:spPr>
          <a:xfrm>
            <a:off x="7496495" y="658006"/>
            <a:ext cx="126378" cy="133529"/>
          </a:xfrm>
          <a:prstGeom prst="rect">
            <a:avLst/>
          </a:prstGeom>
          <a:blipFill>
            <a:blip r:embed="rId12" cstate="print"/>
            <a:stretch>
              <a:fillRect/>
            </a:stretch>
          </a:blipFill>
        </p:spPr>
        <p:txBody>
          <a:bodyPr wrap="square" lIns="0" tIns="0" rIns="0" bIns="0" rtlCol="0"/>
          <a:lstStyle/>
          <a:p>
            <a:endParaRPr/>
          </a:p>
        </p:txBody>
      </p:sp>
      <p:sp>
        <p:nvSpPr>
          <p:cNvPr id="33" name="bk object 33"/>
          <p:cNvSpPr/>
          <p:nvPr/>
        </p:nvSpPr>
        <p:spPr>
          <a:xfrm>
            <a:off x="7701852" y="690533"/>
            <a:ext cx="0" cy="101600"/>
          </a:xfrm>
          <a:custGeom>
            <a:avLst/>
            <a:gdLst/>
            <a:ahLst/>
            <a:cxnLst/>
            <a:rect l="l" t="t" r="r" b="b"/>
            <a:pathLst>
              <a:path h="101600">
                <a:moveTo>
                  <a:pt x="0" y="0"/>
                </a:moveTo>
                <a:lnTo>
                  <a:pt x="0" y="101002"/>
                </a:lnTo>
              </a:path>
            </a:pathLst>
          </a:custGeom>
          <a:ln w="36721">
            <a:solidFill>
              <a:srgbClr val="4E4E4E"/>
            </a:solidFill>
          </a:ln>
        </p:spPr>
        <p:txBody>
          <a:bodyPr wrap="square" lIns="0" tIns="0" rIns="0" bIns="0" rtlCol="0"/>
          <a:lstStyle/>
          <a:p>
            <a:endParaRPr/>
          </a:p>
        </p:txBody>
      </p:sp>
      <p:sp>
        <p:nvSpPr>
          <p:cNvPr id="34" name="bk object 34"/>
          <p:cNvSpPr/>
          <p:nvPr/>
        </p:nvSpPr>
        <p:spPr>
          <a:xfrm>
            <a:off x="7643368" y="674269"/>
            <a:ext cx="117475" cy="0"/>
          </a:xfrm>
          <a:custGeom>
            <a:avLst/>
            <a:gdLst/>
            <a:ahLst/>
            <a:cxnLst/>
            <a:rect l="l" t="t" r="r" b="b"/>
            <a:pathLst>
              <a:path w="117475">
                <a:moveTo>
                  <a:pt x="0" y="0"/>
                </a:moveTo>
                <a:lnTo>
                  <a:pt x="116968" y="0"/>
                </a:lnTo>
              </a:path>
            </a:pathLst>
          </a:custGeom>
          <a:ln w="32527">
            <a:solidFill>
              <a:srgbClr val="4E4E4E"/>
            </a:solidFill>
          </a:ln>
        </p:spPr>
        <p:txBody>
          <a:bodyPr wrap="square" lIns="0" tIns="0" rIns="0" bIns="0" rtlCol="0"/>
          <a:lstStyle/>
          <a:p>
            <a:endParaRPr/>
          </a:p>
        </p:txBody>
      </p:sp>
      <p:sp>
        <p:nvSpPr>
          <p:cNvPr id="35" name="bk object 35"/>
          <p:cNvSpPr/>
          <p:nvPr/>
        </p:nvSpPr>
        <p:spPr>
          <a:xfrm>
            <a:off x="7845726" y="619493"/>
            <a:ext cx="152835" cy="172042"/>
          </a:xfrm>
          <a:prstGeom prst="rect">
            <a:avLst/>
          </a:prstGeom>
          <a:blipFill>
            <a:blip r:embed="rId13" cstate="print"/>
            <a:stretch>
              <a:fillRect/>
            </a:stretch>
          </a:blipFill>
        </p:spPr>
        <p:txBody>
          <a:bodyPr wrap="square" lIns="0" tIns="0" rIns="0" bIns="0" rtlCol="0"/>
          <a:lstStyle/>
          <a:p>
            <a:endParaRPr/>
          </a:p>
        </p:txBody>
      </p:sp>
      <p:sp>
        <p:nvSpPr>
          <p:cNvPr id="36" name="bk object 36"/>
          <p:cNvSpPr/>
          <p:nvPr/>
        </p:nvSpPr>
        <p:spPr>
          <a:xfrm>
            <a:off x="8055350" y="658006"/>
            <a:ext cx="0" cy="133985"/>
          </a:xfrm>
          <a:custGeom>
            <a:avLst/>
            <a:gdLst/>
            <a:ahLst/>
            <a:cxnLst/>
            <a:rect l="l" t="t" r="r" b="b"/>
            <a:pathLst>
              <a:path h="133984">
                <a:moveTo>
                  <a:pt x="0" y="0"/>
                </a:moveTo>
                <a:lnTo>
                  <a:pt x="0" y="133529"/>
                </a:lnTo>
              </a:path>
            </a:pathLst>
          </a:custGeom>
          <a:ln w="36721">
            <a:solidFill>
              <a:srgbClr val="4E4E4E"/>
            </a:solidFill>
          </a:ln>
        </p:spPr>
        <p:txBody>
          <a:bodyPr wrap="square" lIns="0" tIns="0" rIns="0" bIns="0" rtlCol="0"/>
          <a:lstStyle/>
          <a:p>
            <a:endParaRPr/>
          </a:p>
        </p:txBody>
      </p:sp>
      <p:sp>
        <p:nvSpPr>
          <p:cNvPr id="37" name="bk object 37"/>
          <p:cNvSpPr/>
          <p:nvPr/>
        </p:nvSpPr>
        <p:spPr>
          <a:xfrm>
            <a:off x="8153526" y="690533"/>
            <a:ext cx="0" cy="101600"/>
          </a:xfrm>
          <a:custGeom>
            <a:avLst/>
            <a:gdLst/>
            <a:ahLst/>
            <a:cxnLst/>
            <a:rect l="l" t="t" r="r" b="b"/>
            <a:pathLst>
              <a:path h="101600">
                <a:moveTo>
                  <a:pt x="0" y="0"/>
                </a:moveTo>
                <a:lnTo>
                  <a:pt x="0" y="101002"/>
                </a:lnTo>
              </a:path>
            </a:pathLst>
          </a:custGeom>
          <a:ln w="36755">
            <a:solidFill>
              <a:srgbClr val="4E4E4E"/>
            </a:solidFill>
          </a:ln>
        </p:spPr>
        <p:txBody>
          <a:bodyPr wrap="square" lIns="0" tIns="0" rIns="0" bIns="0" rtlCol="0"/>
          <a:lstStyle/>
          <a:p>
            <a:endParaRPr/>
          </a:p>
        </p:txBody>
      </p:sp>
      <p:sp>
        <p:nvSpPr>
          <p:cNvPr id="38" name="bk object 38"/>
          <p:cNvSpPr/>
          <p:nvPr/>
        </p:nvSpPr>
        <p:spPr>
          <a:xfrm>
            <a:off x="8095047" y="674269"/>
            <a:ext cx="117475" cy="0"/>
          </a:xfrm>
          <a:custGeom>
            <a:avLst/>
            <a:gdLst/>
            <a:ahLst/>
            <a:cxnLst/>
            <a:rect l="l" t="t" r="r" b="b"/>
            <a:pathLst>
              <a:path w="117475">
                <a:moveTo>
                  <a:pt x="0" y="0"/>
                </a:moveTo>
                <a:lnTo>
                  <a:pt x="117024" y="0"/>
                </a:lnTo>
              </a:path>
            </a:pathLst>
          </a:custGeom>
          <a:ln w="32527">
            <a:solidFill>
              <a:srgbClr val="4E4E4E"/>
            </a:solidFill>
          </a:ln>
        </p:spPr>
        <p:txBody>
          <a:bodyPr wrap="square" lIns="0" tIns="0" rIns="0" bIns="0" rtlCol="0"/>
          <a:lstStyle/>
          <a:p>
            <a:endParaRPr/>
          </a:p>
        </p:txBody>
      </p:sp>
      <p:sp>
        <p:nvSpPr>
          <p:cNvPr id="39" name="bk object 39"/>
          <p:cNvSpPr/>
          <p:nvPr/>
        </p:nvSpPr>
        <p:spPr>
          <a:xfrm>
            <a:off x="8283762" y="690533"/>
            <a:ext cx="0" cy="101600"/>
          </a:xfrm>
          <a:custGeom>
            <a:avLst/>
            <a:gdLst/>
            <a:ahLst/>
            <a:cxnLst/>
            <a:rect l="l" t="t" r="r" b="b"/>
            <a:pathLst>
              <a:path h="101600">
                <a:moveTo>
                  <a:pt x="0" y="0"/>
                </a:moveTo>
                <a:lnTo>
                  <a:pt x="0" y="101002"/>
                </a:lnTo>
              </a:path>
            </a:pathLst>
          </a:custGeom>
          <a:ln w="37551">
            <a:solidFill>
              <a:srgbClr val="4E4E4E"/>
            </a:solidFill>
          </a:ln>
        </p:spPr>
        <p:txBody>
          <a:bodyPr wrap="square" lIns="0" tIns="0" rIns="0" bIns="0" rtlCol="0"/>
          <a:lstStyle/>
          <a:p>
            <a:endParaRPr/>
          </a:p>
        </p:txBody>
      </p:sp>
      <p:sp>
        <p:nvSpPr>
          <p:cNvPr id="40" name="bk object 40"/>
          <p:cNvSpPr/>
          <p:nvPr/>
        </p:nvSpPr>
        <p:spPr>
          <a:xfrm>
            <a:off x="8224817" y="674269"/>
            <a:ext cx="118110" cy="0"/>
          </a:xfrm>
          <a:custGeom>
            <a:avLst/>
            <a:gdLst/>
            <a:ahLst/>
            <a:cxnLst/>
            <a:rect l="l" t="t" r="r" b="b"/>
            <a:pathLst>
              <a:path w="118109">
                <a:moveTo>
                  <a:pt x="0" y="0"/>
                </a:moveTo>
                <a:lnTo>
                  <a:pt x="117889" y="0"/>
                </a:lnTo>
              </a:path>
            </a:pathLst>
          </a:custGeom>
          <a:ln w="32527">
            <a:solidFill>
              <a:srgbClr val="4E4E4E"/>
            </a:solidFill>
          </a:ln>
        </p:spPr>
        <p:txBody>
          <a:bodyPr wrap="square" lIns="0" tIns="0" rIns="0" bIns="0" rtlCol="0"/>
          <a:lstStyle/>
          <a:p>
            <a:endParaRPr/>
          </a:p>
        </p:txBody>
      </p:sp>
      <p:sp>
        <p:nvSpPr>
          <p:cNvPr id="41" name="bk object 41"/>
          <p:cNvSpPr/>
          <p:nvPr/>
        </p:nvSpPr>
        <p:spPr>
          <a:xfrm>
            <a:off x="8331555" y="657151"/>
            <a:ext cx="149860" cy="134620"/>
          </a:xfrm>
          <a:custGeom>
            <a:avLst/>
            <a:gdLst/>
            <a:ahLst/>
            <a:cxnLst/>
            <a:rect l="l" t="t" r="r" b="b"/>
            <a:pathLst>
              <a:path w="149859" h="134620">
                <a:moveTo>
                  <a:pt x="92286" y="0"/>
                </a:moveTo>
                <a:lnTo>
                  <a:pt x="56327" y="0"/>
                </a:lnTo>
                <a:lnTo>
                  <a:pt x="0" y="134384"/>
                </a:lnTo>
                <a:lnTo>
                  <a:pt x="38462" y="134384"/>
                </a:lnTo>
                <a:lnTo>
                  <a:pt x="47793" y="110419"/>
                </a:lnTo>
                <a:lnTo>
                  <a:pt x="139223" y="110419"/>
                </a:lnTo>
                <a:lnTo>
                  <a:pt x="126855" y="81324"/>
                </a:lnTo>
                <a:lnTo>
                  <a:pt x="58944" y="81324"/>
                </a:lnTo>
                <a:lnTo>
                  <a:pt x="74306" y="43654"/>
                </a:lnTo>
                <a:lnTo>
                  <a:pt x="110843" y="43654"/>
                </a:lnTo>
                <a:lnTo>
                  <a:pt x="92286" y="0"/>
                </a:lnTo>
                <a:close/>
              </a:path>
              <a:path w="149859" h="134620">
                <a:moveTo>
                  <a:pt x="139223" y="110419"/>
                </a:moveTo>
                <a:lnTo>
                  <a:pt x="99910" y="110419"/>
                </a:lnTo>
                <a:lnTo>
                  <a:pt x="109355" y="134384"/>
                </a:lnTo>
                <a:lnTo>
                  <a:pt x="149410" y="134384"/>
                </a:lnTo>
                <a:lnTo>
                  <a:pt x="139223" y="110419"/>
                </a:lnTo>
                <a:close/>
              </a:path>
              <a:path w="149859" h="134620">
                <a:moveTo>
                  <a:pt x="110843" y="43654"/>
                </a:moveTo>
                <a:lnTo>
                  <a:pt x="74306" y="43654"/>
                </a:lnTo>
                <a:lnTo>
                  <a:pt x="88758" y="81324"/>
                </a:lnTo>
                <a:lnTo>
                  <a:pt x="126855" y="81324"/>
                </a:lnTo>
                <a:lnTo>
                  <a:pt x="110843" y="43654"/>
                </a:lnTo>
                <a:close/>
              </a:path>
            </a:pathLst>
          </a:custGeom>
          <a:solidFill>
            <a:srgbClr val="4E4E4E"/>
          </a:solidFill>
        </p:spPr>
        <p:txBody>
          <a:bodyPr wrap="square" lIns="0" tIns="0" rIns="0" bIns="0" rtlCol="0"/>
          <a:lstStyle/>
          <a:p>
            <a:endParaRPr/>
          </a:p>
        </p:txBody>
      </p:sp>
      <p:sp>
        <p:nvSpPr>
          <p:cNvPr id="42" name="bk object 42"/>
          <p:cNvSpPr/>
          <p:nvPr/>
        </p:nvSpPr>
        <p:spPr>
          <a:xfrm>
            <a:off x="8497238" y="658006"/>
            <a:ext cx="126364" cy="133985"/>
          </a:xfrm>
          <a:custGeom>
            <a:avLst/>
            <a:gdLst/>
            <a:ahLst/>
            <a:cxnLst/>
            <a:rect l="l" t="t" r="r" b="b"/>
            <a:pathLst>
              <a:path w="126365" h="133984">
                <a:moveTo>
                  <a:pt x="34934" y="0"/>
                </a:moveTo>
                <a:lnTo>
                  <a:pt x="0" y="0"/>
                </a:lnTo>
                <a:lnTo>
                  <a:pt x="0" y="133529"/>
                </a:lnTo>
                <a:lnTo>
                  <a:pt x="36641" y="133529"/>
                </a:lnTo>
                <a:lnTo>
                  <a:pt x="36641" y="59924"/>
                </a:lnTo>
                <a:lnTo>
                  <a:pt x="81097" y="59924"/>
                </a:lnTo>
                <a:lnTo>
                  <a:pt x="34934" y="0"/>
                </a:lnTo>
                <a:close/>
              </a:path>
              <a:path w="126365" h="133984">
                <a:moveTo>
                  <a:pt x="81097" y="59924"/>
                </a:moveTo>
                <a:lnTo>
                  <a:pt x="36641" y="59924"/>
                </a:lnTo>
                <a:lnTo>
                  <a:pt x="94789" y="133529"/>
                </a:lnTo>
                <a:lnTo>
                  <a:pt x="126310" y="133529"/>
                </a:lnTo>
                <a:lnTo>
                  <a:pt x="126310" y="71051"/>
                </a:lnTo>
                <a:lnTo>
                  <a:pt x="89669" y="71051"/>
                </a:lnTo>
                <a:lnTo>
                  <a:pt x="81097" y="59924"/>
                </a:lnTo>
                <a:close/>
              </a:path>
              <a:path w="126365" h="133984">
                <a:moveTo>
                  <a:pt x="126310" y="0"/>
                </a:moveTo>
                <a:lnTo>
                  <a:pt x="89669" y="0"/>
                </a:lnTo>
                <a:lnTo>
                  <a:pt x="89669" y="71051"/>
                </a:lnTo>
                <a:lnTo>
                  <a:pt x="126310" y="71051"/>
                </a:lnTo>
                <a:lnTo>
                  <a:pt x="126310" y="0"/>
                </a:lnTo>
                <a:close/>
              </a:path>
            </a:pathLst>
          </a:custGeom>
          <a:solidFill>
            <a:srgbClr val="4E4E4E"/>
          </a:solidFill>
        </p:spPr>
        <p:txBody>
          <a:bodyPr wrap="square" lIns="0" tIns="0" rIns="0" bIns="0" rtlCol="0"/>
          <a:lstStyle/>
          <a:p>
            <a:endParaRPr/>
          </a:p>
        </p:txBody>
      </p:sp>
      <p:sp>
        <p:nvSpPr>
          <p:cNvPr id="43" name="bk object 43"/>
          <p:cNvSpPr/>
          <p:nvPr/>
        </p:nvSpPr>
        <p:spPr>
          <a:xfrm>
            <a:off x="8638910" y="658006"/>
            <a:ext cx="139700" cy="133985"/>
          </a:xfrm>
          <a:custGeom>
            <a:avLst/>
            <a:gdLst/>
            <a:ahLst/>
            <a:cxnLst/>
            <a:rect l="l" t="t" r="r" b="b"/>
            <a:pathLst>
              <a:path w="139700" h="133984">
                <a:moveTo>
                  <a:pt x="42786" y="0"/>
                </a:moveTo>
                <a:lnTo>
                  <a:pt x="0" y="0"/>
                </a:lnTo>
                <a:lnTo>
                  <a:pt x="51320" y="83889"/>
                </a:lnTo>
                <a:lnTo>
                  <a:pt x="51320" y="133529"/>
                </a:lnTo>
                <a:lnTo>
                  <a:pt x="88872" y="133529"/>
                </a:lnTo>
                <a:lnTo>
                  <a:pt x="88872" y="83034"/>
                </a:lnTo>
                <a:lnTo>
                  <a:pt x="109611" y="48796"/>
                </a:lnTo>
                <a:lnTo>
                  <a:pt x="70096" y="48796"/>
                </a:lnTo>
                <a:lnTo>
                  <a:pt x="42786" y="0"/>
                </a:lnTo>
                <a:close/>
              </a:path>
              <a:path w="139700" h="133984">
                <a:moveTo>
                  <a:pt x="139169" y="0"/>
                </a:moveTo>
                <a:lnTo>
                  <a:pt x="98203" y="0"/>
                </a:lnTo>
                <a:lnTo>
                  <a:pt x="70096" y="48796"/>
                </a:lnTo>
                <a:lnTo>
                  <a:pt x="109611" y="48796"/>
                </a:lnTo>
                <a:lnTo>
                  <a:pt x="139169" y="0"/>
                </a:lnTo>
                <a:close/>
              </a:path>
            </a:pathLst>
          </a:custGeom>
          <a:solidFill>
            <a:srgbClr val="4E4E4E"/>
          </a:solidFill>
        </p:spPr>
        <p:txBody>
          <a:bodyPr wrap="square" lIns="0" tIns="0" rIns="0" bIns="0" rtlCol="0"/>
          <a:lstStyle/>
          <a:p>
            <a:endParaRPr/>
          </a:p>
        </p:txBody>
      </p:sp>
      <p:sp>
        <p:nvSpPr>
          <p:cNvPr id="44" name="bk object 44"/>
          <p:cNvSpPr/>
          <p:nvPr/>
        </p:nvSpPr>
        <p:spPr>
          <a:xfrm>
            <a:off x="8738821" y="752167"/>
            <a:ext cx="39370" cy="39370"/>
          </a:xfrm>
          <a:custGeom>
            <a:avLst/>
            <a:gdLst/>
            <a:ahLst/>
            <a:cxnLst/>
            <a:rect l="l" t="t" r="r" b="b"/>
            <a:pathLst>
              <a:path w="39370" h="39370">
                <a:moveTo>
                  <a:pt x="27697" y="37657"/>
                </a:moveTo>
                <a:lnTo>
                  <a:pt x="11607" y="37657"/>
                </a:lnTo>
                <a:lnTo>
                  <a:pt x="11905" y="37856"/>
                </a:lnTo>
                <a:lnTo>
                  <a:pt x="19686" y="39368"/>
                </a:lnTo>
                <a:lnTo>
                  <a:pt x="27401" y="37856"/>
                </a:lnTo>
                <a:lnTo>
                  <a:pt x="27697" y="37657"/>
                </a:lnTo>
                <a:close/>
              </a:path>
              <a:path w="39370" h="39370">
                <a:moveTo>
                  <a:pt x="6329" y="34141"/>
                </a:moveTo>
                <a:lnTo>
                  <a:pt x="9444" y="37657"/>
                </a:lnTo>
                <a:lnTo>
                  <a:pt x="11607" y="37657"/>
                </a:lnTo>
                <a:lnTo>
                  <a:pt x="6329" y="34141"/>
                </a:lnTo>
                <a:close/>
              </a:path>
              <a:path w="39370" h="39370">
                <a:moveTo>
                  <a:pt x="37551" y="27752"/>
                </a:moveTo>
                <a:lnTo>
                  <a:pt x="33611" y="33695"/>
                </a:lnTo>
                <a:lnTo>
                  <a:pt x="27697" y="37657"/>
                </a:lnTo>
                <a:lnTo>
                  <a:pt x="29927" y="37657"/>
                </a:lnTo>
                <a:lnTo>
                  <a:pt x="37551" y="29950"/>
                </a:lnTo>
                <a:lnTo>
                  <a:pt x="37551" y="27752"/>
                </a:lnTo>
                <a:close/>
              </a:path>
              <a:path w="39370" h="39370">
                <a:moveTo>
                  <a:pt x="4837" y="32456"/>
                </a:moveTo>
                <a:lnTo>
                  <a:pt x="5661" y="33695"/>
                </a:lnTo>
                <a:lnTo>
                  <a:pt x="6329" y="34141"/>
                </a:lnTo>
                <a:lnTo>
                  <a:pt x="4837" y="32456"/>
                </a:lnTo>
                <a:close/>
              </a:path>
              <a:path w="39370" h="39370">
                <a:moveTo>
                  <a:pt x="2617" y="29117"/>
                </a:moveTo>
                <a:lnTo>
                  <a:pt x="2617" y="29950"/>
                </a:lnTo>
                <a:lnTo>
                  <a:pt x="4837" y="32456"/>
                </a:lnTo>
                <a:lnTo>
                  <a:pt x="2617" y="29117"/>
                </a:lnTo>
                <a:close/>
              </a:path>
              <a:path w="39370" h="39370">
                <a:moveTo>
                  <a:pt x="25603" y="9417"/>
                </a:moveTo>
                <a:lnTo>
                  <a:pt x="11948" y="9417"/>
                </a:lnTo>
                <a:lnTo>
                  <a:pt x="11948" y="29950"/>
                </a:lnTo>
                <a:lnTo>
                  <a:pt x="16272" y="29950"/>
                </a:lnTo>
                <a:lnTo>
                  <a:pt x="16272" y="23110"/>
                </a:lnTo>
                <a:lnTo>
                  <a:pt x="25375" y="23110"/>
                </a:lnTo>
                <a:lnTo>
                  <a:pt x="24806" y="22254"/>
                </a:lnTo>
                <a:lnTo>
                  <a:pt x="27310" y="21399"/>
                </a:lnTo>
                <a:lnTo>
                  <a:pt x="29927" y="19678"/>
                </a:lnTo>
                <a:lnTo>
                  <a:pt x="29927" y="18823"/>
                </a:lnTo>
                <a:lnTo>
                  <a:pt x="16272" y="18823"/>
                </a:lnTo>
                <a:lnTo>
                  <a:pt x="16272" y="13692"/>
                </a:lnTo>
                <a:lnTo>
                  <a:pt x="29927" y="13692"/>
                </a:lnTo>
                <a:lnTo>
                  <a:pt x="29927" y="11127"/>
                </a:lnTo>
                <a:lnTo>
                  <a:pt x="25603" y="9417"/>
                </a:lnTo>
                <a:close/>
              </a:path>
              <a:path w="39370" h="39370">
                <a:moveTo>
                  <a:pt x="25375" y="23110"/>
                </a:moveTo>
                <a:lnTo>
                  <a:pt x="19686" y="23110"/>
                </a:lnTo>
                <a:lnTo>
                  <a:pt x="23896" y="29950"/>
                </a:lnTo>
                <a:lnTo>
                  <a:pt x="29927" y="29950"/>
                </a:lnTo>
                <a:lnTo>
                  <a:pt x="25375" y="23110"/>
                </a:lnTo>
                <a:close/>
              </a:path>
              <a:path w="39370" h="39370">
                <a:moveTo>
                  <a:pt x="2617" y="10596"/>
                </a:moveTo>
                <a:lnTo>
                  <a:pt x="1507" y="12274"/>
                </a:lnTo>
                <a:lnTo>
                  <a:pt x="0" y="19678"/>
                </a:lnTo>
                <a:lnTo>
                  <a:pt x="1507" y="27449"/>
                </a:lnTo>
                <a:lnTo>
                  <a:pt x="2617" y="29117"/>
                </a:lnTo>
                <a:lnTo>
                  <a:pt x="2617" y="10596"/>
                </a:lnTo>
                <a:close/>
              </a:path>
              <a:path w="39370" h="39370">
                <a:moveTo>
                  <a:pt x="37551" y="11969"/>
                </a:moveTo>
                <a:lnTo>
                  <a:pt x="37551" y="27752"/>
                </a:lnTo>
                <a:lnTo>
                  <a:pt x="37752" y="27449"/>
                </a:lnTo>
                <a:lnTo>
                  <a:pt x="39258" y="19678"/>
                </a:lnTo>
                <a:lnTo>
                  <a:pt x="37752" y="12274"/>
                </a:lnTo>
                <a:lnTo>
                  <a:pt x="37551" y="11969"/>
                </a:lnTo>
                <a:close/>
              </a:path>
              <a:path w="39370" h="39370">
                <a:moveTo>
                  <a:pt x="29927" y="13692"/>
                </a:moveTo>
                <a:lnTo>
                  <a:pt x="23100" y="13692"/>
                </a:lnTo>
                <a:lnTo>
                  <a:pt x="24806" y="14547"/>
                </a:lnTo>
                <a:lnTo>
                  <a:pt x="24806" y="17968"/>
                </a:lnTo>
                <a:lnTo>
                  <a:pt x="23100" y="18823"/>
                </a:lnTo>
                <a:lnTo>
                  <a:pt x="29927" y="18823"/>
                </a:lnTo>
                <a:lnTo>
                  <a:pt x="29927" y="13692"/>
                </a:lnTo>
                <a:close/>
              </a:path>
              <a:path w="39370" h="39370">
                <a:moveTo>
                  <a:pt x="34200" y="6884"/>
                </a:moveTo>
                <a:lnTo>
                  <a:pt x="37551" y="11969"/>
                </a:lnTo>
                <a:lnTo>
                  <a:pt x="37551" y="10272"/>
                </a:lnTo>
                <a:lnTo>
                  <a:pt x="34200" y="6884"/>
                </a:lnTo>
                <a:close/>
              </a:path>
              <a:path w="39370" h="39370">
                <a:moveTo>
                  <a:pt x="3262" y="9620"/>
                </a:moveTo>
                <a:lnTo>
                  <a:pt x="2617" y="10272"/>
                </a:lnTo>
                <a:lnTo>
                  <a:pt x="2617" y="10596"/>
                </a:lnTo>
                <a:lnTo>
                  <a:pt x="3262" y="9620"/>
                </a:lnTo>
                <a:close/>
              </a:path>
              <a:path w="39370" h="39370">
                <a:moveTo>
                  <a:pt x="9511" y="3303"/>
                </a:moveTo>
                <a:lnTo>
                  <a:pt x="5661" y="5991"/>
                </a:lnTo>
                <a:lnTo>
                  <a:pt x="3262" y="9620"/>
                </a:lnTo>
                <a:lnTo>
                  <a:pt x="9511" y="3303"/>
                </a:lnTo>
                <a:close/>
              </a:path>
              <a:path w="39370" h="39370">
                <a:moveTo>
                  <a:pt x="32646" y="5313"/>
                </a:moveTo>
                <a:lnTo>
                  <a:pt x="34200" y="6884"/>
                </a:lnTo>
                <a:lnTo>
                  <a:pt x="33611" y="5991"/>
                </a:lnTo>
                <a:lnTo>
                  <a:pt x="32646" y="5313"/>
                </a:lnTo>
                <a:close/>
              </a:path>
              <a:path w="39370" h="39370">
                <a:moveTo>
                  <a:pt x="29927" y="2565"/>
                </a:moveTo>
                <a:lnTo>
                  <a:pt x="28730" y="2565"/>
                </a:lnTo>
                <a:lnTo>
                  <a:pt x="32646" y="5313"/>
                </a:lnTo>
                <a:lnTo>
                  <a:pt x="29927" y="2565"/>
                </a:lnTo>
                <a:close/>
              </a:path>
              <a:path w="39370" h="39370">
                <a:moveTo>
                  <a:pt x="10568" y="2565"/>
                </a:moveTo>
                <a:lnTo>
                  <a:pt x="10241" y="2565"/>
                </a:lnTo>
                <a:lnTo>
                  <a:pt x="9511" y="3303"/>
                </a:lnTo>
                <a:lnTo>
                  <a:pt x="10568" y="2565"/>
                </a:lnTo>
                <a:close/>
              </a:path>
              <a:path w="39370" h="39370">
                <a:moveTo>
                  <a:pt x="19686" y="0"/>
                </a:moveTo>
                <a:lnTo>
                  <a:pt x="11905" y="1631"/>
                </a:lnTo>
                <a:lnTo>
                  <a:pt x="10568" y="2565"/>
                </a:lnTo>
                <a:lnTo>
                  <a:pt x="28730" y="2565"/>
                </a:lnTo>
                <a:lnTo>
                  <a:pt x="27401" y="1631"/>
                </a:lnTo>
                <a:lnTo>
                  <a:pt x="19686" y="0"/>
                </a:lnTo>
                <a:close/>
              </a:path>
            </a:pathLst>
          </a:custGeom>
          <a:solidFill>
            <a:srgbClr val="4E4E4E"/>
          </a:solidFill>
        </p:spPr>
        <p:txBody>
          <a:bodyPr wrap="square" lIns="0" tIns="0" rIns="0" bIns="0" rtlCol="0"/>
          <a:lstStyle/>
          <a:p>
            <a:endParaRPr/>
          </a:p>
        </p:txBody>
      </p:sp>
      <p:sp>
        <p:nvSpPr>
          <p:cNvPr id="45" name="bk object 45"/>
          <p:cNvSpPr/>
          <p:nvPr/>
        </p:nvSpPr>
        <p:spPr>
          <a:xfrm>
            <a:off x="7505894" y="928345"/>
            <a:ext cx="21590" cy="40005"/>
          </a:xfrm>
          <a:custGeom>
            <a:avLst/>
            <a:gdLst/>
            <a:ahLst/>
            <a:cxnLst/>
            <a:rect l="l" t="t" r="r" b="b"/>
            <a:pathLst>
              <a:path w="21590" h="40005">
                <a:moveTo>
                  <a:pt x="0" y="39407"/>
                </a:moveTo>
                <a:lnTo>
                  <a:pt x="21347" y="39407"/>
                </a:lnTo>
                <a:lnTo>
                  <a:pt x="21347" y="0"/>
                </a:lnTo>
                <a:lnTo>
                  <a:pt x="0" y="0"/>
                </a:lnTo>
                <a:lnTo>
                  <a:pt x="0" y="39407"/>
                </a:lnTo>
                <a:close/>
              </a:path>
            </a:pathLst>
          </a:custGeom>
          <a:solidFill>
            <a:srgbClr val="EC293C"/>
          </a:solidFill>
        </p:spPr>
        <p:txBody>
          <a:bodyPr wrap="square" lIns="0" tIns="0" rIns="0" bIns="0" rtlCol="0"/>
          <a:lstStyle/>
          <a:p>
            <a:endParaRPr/>
          </a:p>
        </p:txBody>
      </p:sp>
      <p:sp>
        <p:nvSpPr>
          <p:cNvPr id="46" name="bk object 46"/>
          <p:cNvSpPr/>
          <p:nvPr/>
        </p:nvSpPr>
        <p:spPr>
          <a:xfrm>
            <a:off x="7505894" y="909277"/>
            <a:ext cx="82550" cy="19685"/>
          </a:xfrm>
          <a:custGeom>
            <a:avLst/>
            <a:gdLst/>
            <a:ahLst/>
            <a:cxnLst/>
            <a:rect l="l" t="t" r="r" b="b"/>
            <a:pathLst>
              <a:path w="82550" h="19684">
                <a:moveTo>
                  <a:pt x="0" y="19068"/>
                </a:moveTo>
                <a:lnTo>
                  <a:pt x="81965" y="19068"/>
                </a:lnTo>
                <a:lnTo>
                  <a:pt x="81965" y="0"/>
                </a:lnTo>
                <a:lnTo>
                  <a:pt x="0" y="0"/>
                </a:lnTo>
                <a:lnTo>
                  <a:pt x="0" y="19068"/>
                </a:lnTo>
                <a:close/>
              </a:path>
            </a:pathLst>
          </a:custGeom>
          <a:solidFill>
            <a:srgbClr val="EC293C"/>
          </a:solidFill>
        </p:spPr>
        <p:txBody>
          <a:bodyPr wrap="square" lIns="0" tIns="0" rIns="0" bIns="0" rtlCol="0"/>
          <a:lstStyle/>
          <a:p>
            <a:endParaRPr/>
          </a:p>
        </p:txBody>
      </p:sp>
      <p:sp>
        <p:nvSpPr>
          <p:cNvPr id="47" name="bk object 47"/>
          <p:cNvSpPr/>
          <p:nvPr/>
        </p:nvSpPr>
        <p:spPr>
          <a:xfrm>
            <a:off x="7505894" y="871140"/>
            <a:ext cx="21590" cy="38735"/>
          </a:xfrm>
          <a:custGeom>
            <a:avLst/>
            <a:gdLst/>
            <a:ahLst/>
            <a:cxnLst/>
            <a:rect l="l" t="t" r="r" b="b"/>
            <a:pathLst>
              <a:path w="21590" h="38734">
                <a:moveTo>
                  <a:pt x="0" y="38136"/>
                </a:moveTo>
                <a:lnTo>
                  <a:pt x="21347" y="38136"/>
                </a:lnTo>
                <a:lnTo>
                  <a:pt x="21347" y="0"/>
                </a:lnTo>
                <a:lnTo>
                  <a:pt x="0" y="0"/>
                </a:lnTo>
                <a:lnTo>
                  <a:pt x="0" y="38136"/>
                </a:lnTo>
                <a:close/>
              </a:path>
            </a:pathLst>
          </a:custGeom>
          <a:solidFill>
            <a:srgbClr val="EC293C"/>
          </a:solidFill>
        </p:spPr>
        <p:txBody>
          <a:bodyPr wrap="square" lIns="0" tIns="0" rIns="0" bIns="0" rtlCol="0"/>
          <a:lstStyle/>
          <a:p>
            <a:endParaRPr/>
          </a:p>
        </p:txBody>
      </p:sp>
      <p:sp>
        <p:nvSpPr>
          <p:cNvPr id="48" name="bk object 48"/>
          <p:cNvSpPr/>
          <p:nvPr/>
        </p:nvSpPr>
        <p:spPr>
          <a:xfrm>
            <a:off x="7566512" y="928488"/>
            <a:ext cx="21590" cy="40005"/>
          </a:xfrm>
          <a:custGeom>
            <a:avLst/>
            <a:gdLst/>
            <a:ahLst/>
            <a:cxnLst/>
            <a:rect l="l" t="t" r="r" b="b"/>
            <a:pathLst>
              <a:path w="21590" h="40005">
                <a:moveTo>
                  <a:pt x="21347" y="0"/>
                </a:moveTo>
                <a:lnTo>
                  <a:pt x="0" y="0"/>
                </a:lnTo>
                <a:lnTo>
                  <a:pt x="0" y="39379"/>
                </a:lnTo>
                <a:lnTo>
                  <a:pt x="21347" y="39379"/>
                </a:lnTo>
                <a:lnTo>
                  <a:pt x="21347" y="0"/>
                </a:lnTo>
                <a:close/>
              </a:path>
            </a:pathLst>
          </a:custGeom>
          <a:solidFill>
            <a:srgbClr val="EC293C"/>
          </a:solidFill>
        </p:spPr>
        <p:txBody>
          <a:bodyPr wrap="square" lIns="0" tIns="0" rIns="0" bIns="0" rtlCol="0"/>
          <a:lstStyle/>
          <a:p>
            <a:endParaRPr/>
          </a:p>
        </p:txBody>
      </p:sp>
      <p:sp>
        <p:nvSpPr>
          <p:cNvPr id="49" name="bk object 49"/>
          <p:cNvSpPr/>
          <p:nvPr/>
        </p:nvSpPr>
        <p:spPr>
          <a:xfrm>
            <a:off x="7566512" y="871140"/>
            <a:ext cx="21590" cy="38100"/>
          </a:xfrm>
          <a:custGeom>
            <a:avLst/>
            <a:gdLst/>
            <a:ahLst/>
            <a:cxnLst/>
            <a:rect l="l" t="t" r="r" b="b"/>
            <a:pathLst>
              <a:path w="21590" h="38100">
                <a:moveTo>
                  <a:pt x="21347" y="0"/>
                </a:moveTo>
                <a:lnTo>
                  <a:pt x="0" y="0"/>
                </a:lnTo>
                <a:lnTo>
                  <a:pt x="0" y="37657"/>
                </a:lnTo>
                <a:lnTo>
                  <a:pt x="21347" y="37657"/>
                </a:lnTo>
                <a:lnTo>
                  <a:pt x="21347" y="0"/>
                </a:lnTo>
                <a:close/>
              </a:path>
            </a:pathLst>
          </a:custGeom>
          <a:solidFill>
            <a:srgbClr val="EC293C"/>
          </a:solidFill>
        </p:spPr>
        <p:txBody>
          <a:bodyPr wrap="square" lIns="0" tIns="0" rIns="0" bIns="0" rtlCol="0"/>
          <a:lstStyle/>
          <a:p>
            <a:endParaRPr/>
          </a:p>
        </p:txBody>
      </p:sp>
      <p:sp>
        <p:nvSpPr>
          <p:cNvPr id="50" name="bk object 50"/>
          <p:cNvSpPr/>
          <p:nvPr/>
        </p:nvSpPr>
        <p:spPr>
          <a:xfrm>
            <a:off x="7650195" y="871140"/>
            <a:ext cx="73430" cy="96726"/>
          </a:xfrm>
          <a:prstGeom prst="rect">
            <a:avLst/>
          </a:prstGeom>
          <a:blipFill>
            <a:blip r:embed="rId14" cstate="print"/>
            <a:stretch>
              <a:fillRect/>
            </a:stretch>
          </a:blipFill>
        </p:spPr>
        <p:txBody>
          <a:bodyPr wrap="square" lIns="0" tIns="0" rIns="0" bIns="0" rtlCol="0"/>
          <a:lstStyle/>
          <a:p>
            <a:endParaRPr/>
          </a:p>
        </p:txBody>
      </p:sp>
      <p:sp>
        <p:nvSpPr>
          <p:cNvPr id="51" name="bk object 51"/>
          <p:cNvSpPr/>
          <p:nvPr/>
        </p:nvSpPr>
        <p:spPr>
          <a:xfrm>
            <a:off x="7774003" y="870284"/>
            <a:ext cx="101605" cy="97582"/>
          </a:xfrm>
          <a:prstGeom prst="rect">
            <a:avLst/>
          </a:prstGeom>
          <a:blipFill>
            <a:blip r:embed="rId15" cstate="print"/>
            <a:stretch>
              <a:fillRect/>
            </a:stretch>
          </a:blipFill>
        </p:spPr>
        <p:txBody>
          <a:bodyPr wrap="square" lIns="0" tIns="0" rIns="0" bIns="0" rtlCol="0"/>
          <a:lstStyle/>
          <a:p>
            <a:endParaRPr/>
          </a:p>
        </p:txBody>
      </p:sp>
      <p:sp>
        <p:nvSpPr>
          <p:cNvPr id="52" name="bk object 52"/>
          <p:cNvSpPr/>
          <p:nvPr/>
        </p:nvSpPr>
        <p:spPr>
          <a:xfrm>
            <a:off x="7930264" y="871140"/>
            <a:ext cx="69152" cy="96726"/>
          </a:xfrm>
          <a:prstGeom prst="rect">
            <a:avLst/>
          </a:prstGeom>
          <a:blipFill>
            <a:blip r:embed="rId16" cstate="print"/>
            <a:stretch>
              <a:fillRect/>
            </a:stretch>
          </a:blipFill>
        </p:spPr>
        <p:txBody>
          <a:bodyPr wrap="square" lIns="0" tIns="0" rIns="0" bIns="0" rtlCol="0"/>
          <a:lstStyle/>
          <a:p>
            <a:endParaRPr/>
          </a:p>
        </p:txBody>
      </p:sp>
      <p:sp>
        <p:nvSpPr>
          <p:cNvPr id="53" name="bk object 53"/>
          <p:cNvSpPr/>
          <p:nvPr/>
        </p:nvSpPr>
        <p:spPr>
          <a:xfrm>
            <a:off x="8063458" y="890827"/>
            <a:ext cx="21590" cy="77470"/>
          </a:xfrm>
          <a:custGeom>
            <a:avLst/>
            <a:gdLst/>
            <a:ahLst/>
            <a:cxnLst/>
            <a:rect l="l" t="t" r="r" b="b"/>
            <a:pathLst>
              <a:path w="21590" h="77469">
                <a:moveTo>
                  <a:pt x="21347" y="0"/>
                </a:moveTo>
                <a:lnTo>
                  <a:pt x="0" y="0"/>
                </a:lnTo>
                <a:lnTo>
                  <a:pt x="0" y="77037"/>
                </a:lnTo>
                <a:lnTo>
                  <a:pt x="21347" y="77037"/>
                </a:lnTo>
                <a:lnTo>
                  <a:pt x="21347" y="0"/>
                </a:lnTo>
                <a:close/>
              </a:path>
            </a:pathLst>
          </a:custGeom>
          <a:solidFill>
            <a:srgbClr val="EC293C"/>
          </a:solidFill>
        </p:spPr>
        <p:txBody>
          <a:bodyPr wrap="square" lIns="0" tIns="0" rIns="0" bIns="0" rtlCol="0"/>
          <a:lstStyle/>
          <a:p>
            <a:endParaRPr/>
          </a:p>
        </p:txBody>
      </p:sp>
      <p:sp>
        <p:nvSpPr>
          <p:cNvPr id="54" name="bk object 54"/>
          <p:cNvSpPr/>
          <p:nvPr/>
        </p:nvSpPr>
        <p:spPr>
          <a:xfrm>
            <a:off x="8034430" y="871137"/>
            <a:ext cx="80645" cy="19685"/>
          </a:xfrm>
          <a:custGeom>
            <a:avLst/>
            <a:gdLst/>
            <a:ahLst/>
            <a:cxnLst/>
            <a:rect l="l" t="t" r="r" b="b"/>
            <a:pathLst>
              <a:path w="80645" h="19684">
                <a:moveTo>
                  <a:pt x="80258" y="0"/>
                </a:moveTo>
                <a:lnTo>
                  <a:pt x="0" y="0"/>
                </a:lnTo>
                <a:lnTo>
                  <a:pt x="0" y="19689"/>
                </a:lnTo>
                <a:lnTo>
                  <a:pt x="80258" y="19689"/>
                </a:lnTo>
                <a:lnTo>
                  <a:pt x="80258" y="0"/>
                </a:lnTo>
                <a:close/>
              </a:path>
            </a:pathLst>
          </a:custGeom>
          <a:solidFill>
            <a:srgbClr val="EC293C"/>
          </a:solidFill>
        </p:spPr>
        <p:txBody>
          <a:bodyPr wrap="square" lIns="0" tIns="0" rIns="0" bIns="0" rtlCol="0"/>
          <a:lstStyle/>
          <a:p>
            <a:endParaRPr/>
          </a:p>
        </p:txBody>
      </p:sp>
      <p:sp>
        <p:nvSpPr>
          <p:cNvPr id="55" name="bk object 55"/>
          <p:cNvSpPr/>
          <p:nvPr/>
        </p:nvSpPr>
        <p:spPr>
          <a:xfrm>
            <a:off x="8170196" y="928345"/>
            <a:ext cx="21590" cy="40005"/>
          </a:xfrm>
          <a:custGeom>
            <a:avLst/>
            <a:gdLst/>
            <a:ahLst/>
            <a:cxnLst/>
            <a:rect l="l" t="t" r="r" b="b"/>
            <a:pathLst>
              <a:path w="21590" h="40005">
                <a:moveTo>
                  <a:pt x="0" y="39407"/>
                </a:moveTo>
                <a:lnTo>
                  <a:pt x="21393" y="39407"/>
                </a:lnTo>
                <a:lnTo>
                  <a:pt x="21393" y="0"/>
                </a:lnTo>
                <a:lnTo>
                  <a:pt x="0" y="0"/>
                </a:lnTo>
                <a:lnTo>
                  <a:pt x="0" y="39407"/>
                </a:lnTo>
                <a:close/>
              </a:path>
            </a:pathLst>
          </a:custGeom>
          <a:solidFill>
            <a:srgbClr val="EC293C"/>
          </a:solidFill>
        </p:spPr>
        <p:txBody>
          <a:bodyPr wrap="square" lIns="0" tIns="0" rIns="0" bIns="0" rtlCol="0"/>
          <a:lstStyle/>
          <a:p>
            <a:endParaRPr/>
          </a:p>
        </p:txBody>
      </p:sp>
      <p:sp>
        <p:nvSpPr>
          <p:cNvPr id="56" name="bk object 56"/>
          <p:cNvSpPr/>
          <p:nvPr/>
        </p:nvSpPr>
        <p:spPr>
          <a:xfrm>
            <a:off x="8170196" y="909277"/>
            <a:ext cx="81280" cy="19685"/>
          </a:xfrm>
          <a:custGeom>
            <a:avLst/>
            <a:gdLst/>
            <a:ahLst/>
            <a:cxnLst/>
            <a:rect l="l" t="t" r="r" b="b"/>
            <a:pathLst>
              <a:path w="81279" h="19684">
                <a:moveTo>
                  <a:pt x="0" y="19068"/>
                </a:moveTo>
                <a:lnTo>
                  <a:pt x="81134" y="19068"/>
                </a:lnTo>
                <a:lnTo>
                  <a:pt x="81134" y="0"/>
                </a:lnTo>
                <a:lnTo>
                  <a:pt x="0" y="0"/>
                </a:lnTo>
                <a:lnTo>
                  <a:pt x="0" y="19068"/>
                </a:lnTo>
                <a:close/>
              </a:path>
            </a:pathLst>
          </a:custGeom>
          <a:solidFill>
            <a:srgbClr val="EC293C"/>
          </a:solidFill>
        </p:spPr>
        <p:txBody>
          <a:bodyPr wrap="square" lIns="0" tIns="0" rIns="0" bIns="0" rtlCol="0"/>
          <a:lstStyle/>
          <a:p>
            <a:endParaRPr/>
          </a:p>
        </p:txBody>
      </p:sp>
      <p:sp>
        <p:nvSpPr>
          <p:cNvPr id="57" name="bk object 57"/>
          <p:cNvSpPr/>
          <p:nvPr/>
        </p:nvSpPr>
        <p:spPr>
          <a:xfrm>
            <a:off x="8170196" y="871140"/>
            <a:ext cx="21590" cy="38735"/>
          </a:xfrm>
          <a:custGeom>
            <a:avLst/>
            <a:gdLst/>
            <a:ahLst/>
            <a:cxnLst/>
            <a:rect l="l" t="t" r="r" b="b"/>
            <a:pathLst>
              <a:path w="21590" h="38734">
                <a:moveTo>
                  <a:pt x="0" y="38136"/>
                </a:moveTo>
                <a:lnTo>
                  <a:pt x="21393" y="38136"/>
                </a:lnTo>
                <a:lnTo>
                  <a:pt x="21393" y="0"/>
                </a:lnTo>
                <a:lnTo>
                  <a:pt x="0" y="0"/>
                </a:lnTo>
                <a:lnTo>
                  <a:pt x="0" y="38136"/>
                </a:lnTo>
                <a:close/>
              </a:path>
            </a:pathLst>
          </a:custGeom>
          <a:solidFill>
            <a:srgbClr val="EC293C"/>
          </a:solidFill>
        </p:spPr>
        <p:txBody>
          <a:bodyPr wrap="square" lIns="0" tIns="0" rIns="0" bIns="0" rtlCol="0"/>
          <a:lstStyle/>
          <a:p>
            <a:endParaRPr/>
          </a:p>
        </p:txBody>
      </p:sp>
      <p:sp>
        <p:nvSpPr>
          <p:cNvPr id="58" name="bk object 58"/>
          <p:cNvSpPr/>
          <p:nvPr/>
        </p:nvSpPr>
        <p:spPr>
          <a:xfrm>
            <a:off x="8229937" y="928488"/>
            <a:ext cx="21590" cy="40005"/>
          </a:xfrm>
          <a:custGeom>
            <a:avLst/>
            <a:gdLst/>
            <a:ahLst/>
            <a:cxnLst/>
            <a:rect l="l" t="t" r="r" b="b"/>
            <a:pathLst>
              <a:path w="21590" h="40005">
                <a:moveTo>
                  <a:pt x="21393" y="0"/>
                </a:moveTo>
                <a:lnTo>
                  <a:pt x="0" y="0"/>
                </a:lnTo>
                <a:lnTo>
                  <a:pt x="0" y="39379"/>
                </a:lnTo>
                <a:lnTo>
                  <a:pt x="21393" y="39379"/>
                </a:lnTo>
                <a:lnTo>
                  <a:pt x="21393" y="0"/>
                </a:lnTo>
                <a:close/>
              </a:path>
            </a:pathLst>
          </a:custGeom>
          <a:solidFill>
            <a:srgbClr val="EC293C"/>
          </a:solidFill>
        </p:spPr>
        <p:txBody>
          <a:bodyPr wrap="square" lIns="0" tIns="0" rIns="0" bIns="0" rtlCol="0"/>
          <a:lstStyle/>
          <a:p>
            <a:endParaRPr/>
          </a:p>
        </p:txBody>
      </p:sp>
      <p:sp>
        <p:nvSpPr>
          <p:cNvPr id="59" name="bk object 59"/>
          <p:cNvSpPr/>
          <p:nvPr/>
        </p:nvSpPr>
        <p:spPr>
          <a:xfrm>
            <a:off x="8229937" y="871140"/>
            <a:ext cx="21590" cy="38100"/>
          </a:xfrm>
          <a:custGeom>
            <a:avLst/>
            <a:gdLst/>
            <a:ahLst/>
            <a:cxnLst/>
            <a:rect l="l" t="t" r="r" b="b"/>
            <a:pathLst>
              <a:path w="21590" h="38100">
                <a:moveTo>
                  <a:pt x="21393" y="0"/>
                </a:moveTo>
                <a:lnTo>
                  <a:pt x="0" y="0"/>
                </a:lnTo>
                <a:lnTo>
                  <a:pt x="0" y="37657"/>
                </a:lnTo>
                <a:lnTo>
                  <a:pt x="21393" y="37657"/>
                </a:lnTo>
                <a:lnTo>
                  <a:pt x="21393" y="0"/>
                </a:lnTo>
                <a:close/>
              </a:path>
            </a:pathLst>
          </a:custGeom>
          <a:solidFill>
            <a:srgbClr val="EC293C"/>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fld id="{A361A81A-61C6-4CF2-B64F-2CB7ABB788AC}" type="datetime1">
              <a:rPr lang="en-US" altLang="en-US"/>
              <a:pPr>
                <a:defRPr/>
              </a:pPr>
              <a:t>1/16/2024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0F8A8F-92A3-4F33-8EBF-8AE4F6D17143}" type="slidenum">
              <a:rPr lang="en-US" altLang="en-US"/>
              <a:pPr>
                <a:defRPr/>
              </a:pPr>
              <a:t>‹#›</a:t>
            </a:fld>
            <a:endParaRPr lang="en-US" altLang="en-US"/>
          </a:p>
        </p:txBody>
      </p:sp>
    </p:spTree>
    <p:extLst>
      <p:ext uri="{BB962C8B-B14F-4D97-AF65-F5344CB8AC3E}">
        <p14:creationId xmlns:p14="http://schemas.microsoft.com/office/powerpoint/2010/main" val="356095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AE7278D4-7B41-466C-826D-40CCA987A8B6}" type="datetime1">
              <a:rPr lang="en-US" altLang="en-US"/>
              <a:pPr>
                <a:defRPr/>
              </a:pPr>
              <a:t>1/16/2024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C2787-EF36-4231-971B-754B037F33C4}" type="slidenum">
              <a:rPr lang="en-US" altLang="en-US"/>
              <a:pPr>
                <a:defRPr/>
              </a:pPr>
              <a:t>‹#›</a:t>
            </a:fld>
            <a:endParaRPr lang="en-US" altLang="en-US"/>
          </a:p>
        </p:txBody>
      </p:sp>
    </p:spTree>
    <p:extLst>
      <p:ext uri="{BB962C8B-B14F-4D97-AF65-F5344CB8AC3E}">
        <p14:creationId xmlns:p14="http://schemas.microsoft.com/office/powerpoint/2010/main" val="2365877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US" noProof="0" dirty="0" smtClean="0"/>
              <a:t>Click icon to add picture</a:t>
            </a:r>
            <a:endParaRPr noProof="0" dirty="0"/>
          </a:p>
        </p:txBody>
      </p:sp>
      <p:sp>
        <p:nvSpPr>
          <p:cNvPr id="5" name="Date Placeholder 3"/>
          <p:cNvSpPr>
            <a:spLocks noGrp="1"/>
          </p:cNvSpPr>
          <p:nvPr>
            <p:ph type="dt" sz="half" idx="14"/>
          </p:nvPr>
        </p:nvSpPr>
        <p:spPr/>
        <p:txBody>
          <a:bodyPr/>
          <a:lstStyle>
            <a:lvl1pPr>
              <a:defRPr/>
            </a:lvl1pPr>
          </a:lstStyle>
          <a:p>
            <a:pPr>
              <a:defRPr/>
            </a:pPr>
            <a:fld id="{4C4D3C04-3C9A-482C-941B-4725498F25D6}" type="datetime1">
              <a:rPr lang="en-US" altLang="en-US"/>
              <a:pPr>
                <a:defRPr/>
              </a:pPr>
              <a:t>1/16/2024</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0925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E63BEF-D482-4045-829D-D9A7DFA6C1E3}" type="datetime1">
              <a:rPr lang="en-US" altLang="en-US"/>
              <a:pPr>
                <a:defRPr/>
              </a:pPr>
              <a:t>1/16/2024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2C84B-8D98-487D-95A1-01693CE32827}" type="slidenum">
              <a:rPr lang="en-US" altLang="en-US"/>
              <a:pPr>
                <a:defRPr/>
              </a:pPr>
              <a:t>‹#›</a:t>
            </a:fld>
            <a:endParaRPr lang="en-US" altLang="en-US"/>
          </a:p>
        </p:txBody>
      </p:sp>
    </p:spTree>
    <p:extLst>
      <p:ext uri="{BB962C8B-B14F-4D97-AF65-F5344CB8AC3E}">
        <p14:creationId xmlns:p14="http://schemas.microsoft.com/office/powerpoint/2010/main" val="89489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slideLayout" Target="../slideLayouts/slideLayout3.xml"/><Relationship Id="rId21" Type="http://schemas.openxmlformats.org/officeDocument/2006/relationships/image" Target="../media/image15.png"/><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3.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7.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6.emf"/><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7.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4400" y="0"/>
            <a:ext cx="7999730" cy="182880"/>
          </a:xfrm>
          <a:custGeom>
            <a:avLst/>
            <a:gdLst/>
            <a:ahLst/>
            <a:cxnLst/>
            <a:rect l="l" t="t" r="r" b="b"/>
            <a:pathLst>
              <a:path w="7999730" h="182880">
                <a:moveTo>
                  <a:pt x="0" y="182879"/>
                </a:moveTo>
                <a:lnTo>
                  <a:pt x="7999476" y="182879"/>
                </a:lnTo>
                <a:lnTo>
                  <a:pt x="7999476" y="0"/>
                </a:lnTo>
                <a:lnTo>
                  <a:pt x="0" y="0"/>
                </a:lnTo>
                <a:lnTo>
                  <a:pt x="0" y="182879"/>
                </a:lnTo>
                <a:close/>
              </a:path>
            </a:pathLst>
          </a:custGeom>
          <a:solidFill>
            <a:srgbClr val="B8B8B8"/>
          </a:solidFill>
        </p:spPr>
        <p:txBody>
          <a:bodyPr wrap="square" lIns="0" tIns="0" rIns="0" bIns="0" rtlCol="0"/>
          <a:lstStyle/>
          <a:p>
            <a:endParaRPr/>
          </a:p>
        </p:txBody>
      </p:sp>
      <p:sp>
        <p:nvSpPr>
          <p:cNvPr id="17" name="bk object 17"/>
          <p:cNvSpPr/>
          <p:nvPr/>
        </p:nvSpPr>
        <p:spPr>
          <a:xfrm>
            <a:off x="914400" y="6675119"/>
            <a:ext cx="7999730" cy="182880"/>
          </a:xfrm>
          <a:custGeom>
            <a:avLst/>
            <a:gdLst/>
            <a:ahLst/>
            <a:cxnLst/>
            <a:rect l="l" t="t" r="r" b="b"/>
            <a:pathLst>
              <a:path w="7999730" h="182879">
                <a:moveTo>
                  <a:pt x="0" y="182879"/>
                </a:moveTo>
                <a:lnTo>
                  <a:pt x="7999476" y="182879"/>
                </a:lnTo>
                <a:lnTo>
                  <a:pt x="7999476" y="0"/>
                </a:lnTo>
                <a:lnTo>
                  <a:pt x="0" y="0"/>
                </a:lnTo>
                <a:lnTo>
                  <a:pt x="0" y="182879"/>
                </a:lnTo>
                <a:close/>
              </a:path>
            </a:pathLst>
          </a:custGeom>
          <a:solidFill>
            <a:srgbClr val="B8B8B8"/>
          </a:solidFill>
        </p:spPr>
        <p:txBody>
          <a:bodyPr wrap="square" lIns="0" tIns="0" rIns="0" bIns="0" rtlCol="0"/>
          <a:lstStyle/>
          <a:p>
            <a:endParaRPr/>
          </a:p>
        </p:txBody>
      </p:sp>
      <p:sp>
        <p:nvSpPr>
          <p:cNvPr id="18" name="bk object 18"/>
          <p:cNvSpPr/>
          <p:nvPr/>
        </p:nvSpPr>
        <p:spPr>
          <a:xfrm>
            <a:off x="1004316" y="6729986"/>
            <a:ext cx="53975" cy="99060"/>
          </a:xfrm>
          <a:custGeom>
            <a:avLst/>
            <a:gdLst/>
            <a:ahLst/>
            <a:cxnLst/>
            <a:rect l="l" t="t" r="r" b="b"/>
            <a:pathLst>
              <a:path w="53975" h="99059">
                <a:moveTo>
                  <a:pt x="18155" y="0"/>
                </a:moveTo>
                <a:lnTo>
                  <a:pt x="0" y="0"/>
                </a:lnTo>
                <a:lnTo>
                  <a:pt x="0" y="99018"/>
                </a:lnTo>
                <a:lnTo>
                  <a:pt x="53512" y="99018"/>
                </a:lnTo>
                <a:lnTo>
                  <a:pt x="50635" y="81710"/>
                </a:lnTo>
                <a:lnTo>
                  <a:pt x="18155" y="81710"/>
                </a:lnTo>
                <a:lnTo>
                  <a:pt x="18155" y="0"/>
                </a:lnTo>
                <a:close/>
              </a:path>
            </a:pathLst>
          </a:custGeom>
          <a:solidFill>
            <a:srgbClr val="FDFDFD"/>
          </a:solidFill>
        </p:spPr>
        <p:txBody>
          <a:bodyPr wrap="square" lIns="0" tIns="0" rIns="0" bIns="0" rtlCol="0"/>
          <a:lstStyle/>
          <a:p>
            <a:endParaRPr/>
          </a:p>
        </p:txBody>
      </p:sp>
      <p:sp>
        <p:nvSpPr>
          <p:cNvPr id="19" name="bk object 19"/>
          <p:cNvSpPr/>
          <p:nvPr/>
        </p:nvSpPr>
        <p:spPr>
          <a:xfrm>
            <a:off x="1103210" y="6729986"/>
            <a:ext cx="0" cy="99060"/>
          </a:xfrm>
          <a:custGeom>
            <a:avLst/>
            <a:gdLst/>
            <a:ahLst/>
            <a:cxnLst/>
            <a:rect l="l" t="t" r="r" b="b"/>
            <a:pathLst>
              <a:path h="99059">
                <a:moveTo>
                  <a:pt x="0" y="0"/>
                </a:moveTo>
                <a:lnTo>
                  <a:pt x="0" y="99018"/>
                </a:lnTo>
              </a:path>
            </a:pathLst>
          </a:custGeom>
          <a:ln w="18155">
            <a:solidFill>
              <a:srgbClr val="FDFDFD"/>
            </a:solidFill>
          </a:ln>
        </p:spPr>
        <p:txBody>
          <a:bodyPr wrap="square" lIns="0" tIns="0" rIns="0" bIns="0" rtlCol="0"/>
          <a:lstStyle/>
          <a:p>
            <a:endParaRPr/>
          </a:p>
        </p:txBody>
      </p:sp>
      <p:sp>
        <p:nvSpPr>
          <p:cNvPr id="20" name="bk object 20"/>
          <p:cNvSpPr/>
          <p:nvPr/>
        </p:nvSpPr>
        <p:spPr>
          <a:xfrm>
            <a:off x="1160066" y="6729987"/>
            <a:ext cx="54610" cy="99060"/>
          </a:xfrm>
          <a:custGeom>
            <a:avLst/>
            <a:gdLst/>
            <a:ahLst/>
            <a:cxnLst/>
            <a:rect l="l" t="t" r="r" b="b"/>
            <a:pathLst>
              <a:path w="54609" h="99059">
                <a:moveTo>
                  <a:pt x="54454" y="0"/>
                </a:moveTo>
                <a:lnTo>
                  <a:pt x="0" y="0"/>
                </a:lnTo>
                <a:lnTo>
                  <a:pt x="0" y="99018"/>
                </a:lnTo>
                <a:lnTo>
                  <a:pt x="18155" y="99018"/>
                </a:lnTo>
                <a:lnTo>
                  <a:pt x="18155" y="57672"/>
                </a:lnTo>
                <a:lnTo>
                  <a:pt x="48725" y="57672"/>
                </a:lnTo>
                <a:lnTo>
                  <a:pt x="45860" y="41333"/>
                </a:lnTo>
                <a:lnTo>
                  <a:pt x="18155" y="41333"/>
                </a:lnTo>
                <a:lnTo>
                  <a:pt x="18155" y="16339"/>
                </a:lnTo>
                <a:lnTo>
                  <a:pt x="54454" y="16339"/>
                </a:lnTo>
                <a:lnTo>
                  <a:pt x="54454" y="0"/>
                </a:lnTo>
                <a:close/>
              </a:path>
            </a:pathLst>
          </a:custGeom>
          <a:solidFill>
            <a:srgbClr val="FDFDFD"/>
          </a:solidFill>
        </p:spPr>
        <p:txBody>
          <a:bodyPr wrap="square" lIns="0" tIns="0" rIns="0" bIns="0" rtlCol="0"/>
          <a:lstStyle/>
          <a:p>
            <a:endParaRPr/>
          </a:p>
        </p:txBody>
      </p:sp>
      <p:sp>
        <p:nvSpPr>
          <p:cNvPr id="21" name="bk object 21"/>
          <p:cNvSpPr/>
          <p:nvPr/>
        </p:nvSpPr>
        <p:spPr>
          <a:xfrm>
            <a:off x="1253698" y="6729986"/>
            <a:ext cx="58419" cy="99060"/>
          </a:xfrm>
          <a:custGeom>
            <a:avLst/>
            <a:gdLst/>
            <a:ahLst/>
            <a:cxnLst/>
            <a:rect l="l" t="t" r="r" b="b"/>
            <a:pathLst>
              <a:path w="58419" h="99059">
                <a:moveTo>
                  <a:pt x="57332" y="0"/>
                </a:moveTo>
                <a:lnTo>
                  <a:pt x="0" y="0"/>
                </a:lnTo>
                <a:lnTo>
                  <a:pt x="0" y="99018"/>
                </a:lnTo>
                <a:lnTo>
                  <a:pt x="58287" y="99018"/>
                </a:lnTo>
                <a:lnTo>
                  <a:pt x="58287" y="82679"/>
                </a:lnTo>
                <a:lnTo>
                  <a:pt x="19110" y="82679"/>
                </a:lnTo>
                <a:lnTo>
                  <a:pt x="19110" y="55761"/>
                </a:lnTo>
                <a:lnTo>
                  <a:pt x="50647" y="55761"/>
                </a:lnTo>
                <a:lnTo>
                  <a:pt x="48738" y="39408"/>
                </a:lnTo>
                <a:lnTo>
                  <a:pt x="19110" y="39408"/>
                </a:lnTo>
                <a:lnTo>
                  <a:pt x="19110" y="16339"/>
                </a:lnTo>
                <a:lnTo>
                  <a:pt x="57332" y="16339"/>
                </a:lnTo>
                <a:lnTo>
                  <a:pt x="57332" y="0"/>
                </a:lnTo>
                <a:close/>
              </a:path>
            </a:pathLst>
          </a:custGeom>
          <a:solidFill>
            <a:srgbClr val="FDFDFD"/>
          </a:solidFill>
        </p:spPr>
        <p:txBody>
          <a:bodyPr wrap="square" lIns="0" tIns="0" rIns="0" bIns="0" rtlCol="0"/>
          <a:lstStyle/>
          <a:p>
            <a:endParaRPr/>
          </a:p>
        </p:txBody>
      </p:sp>
      <p:sp>
        <p:nvSpPr>
          <p:cNvPr id="22" name="bk object 22"/>
          <p:cNvSpPr/>
          <p:nvPr/>
        </p:nvSpPr>
        <p:spPr>
          <a:xfrm>
            <a:off x="1409449" y="6729987"/>
            <a:ext cx="55880" cy="99060"/>
          </a:xfrm>
          <a:custGeom>
            <a:avLst/>
            <a:gdLst/>
            <a:ahLst/>
            <a:cxnLst/>
            <a:rect l="l" t="t" r="r" b="b"/>
            <a:pathLst>
              <a:path w="55880" h="99059">
                <a:moveTo>
                  <a:pt x="55422" y="0"/>
                </a:moveTo>
                <a:lnTo>
                  <a:pt x="0" y="0"/>
                </a:lnTo>
                <a:lnTo>
                  <a:pt x="0" y="99018"/>
                </a:lnTo>
                <a:lnTo>
                  <a:pt x="19110" y="99018"/>
                </a:lnTo>
                <a:lnTo>
                  <a:pt x="19110" y="57672"/>
                </a:lnTo>
                <a:lnTo>
                  <a:pt x="49680" y="57672"/>
                </a:lnTo>
                <a:lnTo>
                  <a:pt x="46815" y="41333"/>
                </a:lnTo>
                <a:lnTo>
                  <a:pt x="19110" y="41333"/>
                </a:lnTo>
                <a:lnTo>
                  <a:pt x="19110" y="16339"/>
                </a:lnTo>
                <a:lnTo>
                  <a:pt x="55422" y="16339"/>
                </a:lnTo>
                <a:lnTo>
                  <a:pt x="55422" y="0"/>
                </a:lnTo>
                <a:close/>
              </a:path>
            </a:pathLst>
          </a:custGeom>
          <a:solidFill>
            <a:srgbClr val="FDFDFD"/>
          </a:solidFill>
        </p:spPr>
        <p:txBody>
          <a:bodyPr wrap="square" lIns="0" tIns="0" rIns="0" bIns="0" rtlCol="0"/>
          <a:lstStyle/>
          <a:p>
            <a:endParaRPr/>
          </a:p>
        </p:txBody>
      </p:sp>
      <p:sp>
        <p:nvSpPr>
          <p:cNvPr id="23" name="bk object 23"/>
          <p:cNvSpPr/>
          <p:nvPr/>
        </p:nvSpPr>
        <p:spPr>
          <a:xfrm>
            <a:off x="1499260" y="6729028"/>
            <a:ext cx="92689" cy="101899"/>
          </a:xfrm>
          <a:prstGeom prst="rect">
            <a:avLst/>
          </a:prstGeom>
          <a:blipFill>
            <a:blip r:embed="rId7" cstate="print"/>
            <a:stretch>
              <a:fillRect/>
            </a:stretch>
          </a:blipFill>
        </p:spPr>
        <p:txBody>
          <a:bodyPr wrap="square" lIns="0" tIns="0" rIns="0" bIns="0" rtlCol="0"/>
          <a:lstStyle/>
          <a:p>
            <a:endParaRPr/>
          </a:p>
        </p:txBody>
      </p:sp>
      <p:sp>
        <p:nvSpPr>
          <p:cNvPr id="24" name="bk object 24"/>
          <p:cNvSpPr/>
          <p:nvPr/>
        </p:nvSpPr>
        <p:spPr>
          <a:xfrm>
            <a:off x="1633035" y="6729983"/>
            <a:ext cx="71655" cy="99987"/>
          </a:xfrm>
          <a:prstGeom prst="rect">
            <a:avLst/>
          </a:prstGeom>
          <a:blipFill>
            <a:blip r:embed="rId8" cstate="print"/>
            <a:stretch>
              <a:fillRect/>
            </a:stretch>
          </a:blipFill>
        </p:spPr>
        <p:txBody>
          <a:bodyPr wrap="square" lIns="0" tIns="0" rIns="0" bIns="0" rtlCol="0"/>
          <a:lstStyle/>
          <a:p>
            <a:endParaRPr/>
          </a:p>
        </p:txBody>
      </p:sp>
      <p:sp>
        <p:nvSpPr>
          <p:cNvPr id="25" name="bk object 25"/>
          <p:cNvSpPr/>
          <p:nvPr/>
        </p:nvSpPr>
        <p:spPr>
          <a:xfrm>
            <a:off x="1734319" y="6729986"/>
            <a:ext cx="134730" cy="99018"/>
          </a:xfrm>
          <a:prstGeom prst="rect">
            <a:avLst/>
          </a:prstGeom>
          <a:blipFill>
            <a:blip r:embed="rId9" cstate="print"/>
            <a:stretch>
              <a:fillRect/>
            </a:stretch>
          </a:blipFill>
        </p:spPr>
        <p:txBody>
          <a:bodyPr wrap="square" lIns="0" tIns="0" rIns="0" bIns="0" rtlCol="0"/>
          <a:lstStyle/>
          <a:p>
            <a:endParaRPr/>
          </a:p>
        </p:txBody>
      </p:sp>
      <p:sp>
        <p:nvSpPr>
          <p:cNvPr id="26" name="bk object 26"/>
          <p:cNvSpPr/>
          <p:nvPr/>
        </p:nvSpPr>
        <p:spPr>
          <a:xfrm>
            <a:off x="1891980" y="6729979"/>
            <a:ext cx="92676" cy="99987"/>
          </a:xfrm>
          <a:prstGeom prst="rect">
            <a:avLst/>
          </a:prstGeom>
          <a:blipFill>
            <a:blip r:embed="rId10" cstate="print"/>
            <a:stretch>
              <a:fillRect/>
            </a:stretch>
          </a:blipFill>
        </p:spPr>
        <p:txBody>
          <a:bodyPr wrap="square" lIns="0" tIns="0" rIns="0" bIns="0" rtlCol="0"/>
          <a:lstStyle/>
          <a:p>
            <a:endParaRPr/>
          </a:p>
        </p:txBody>
      </p:sp>
      <p:sp>
        <p:nvSpPr>
          <p:cNvPr id="27" name="bk object 27"/>
          <p:cNvSpPr/>
          <p:nvPr/>
        </p:nvSpPr>
        <p:spPr>
          <a:xfrm>
            <a:off x="2132768" y="6729983"/>
            <a:ext cx="83127" cy="99018"/>
          </a:xfrm>
          <a:prstGeom prst="rect">
            <a:avLst/>
          </a:prstGeom>
          <a:blipFill>
            <a:blip r:embed="rId11" cstate="print"/>
            <a:stretch>
              <a:fillRect/>
            </a:stretch>
          </a:blipFill>
        </p:spPr>
        <p:txBody>
          <a:bodyPr wrap="square" lIns="0" tIns="0" rIns="0" bIns="0" rtlCol="0"/>
          <a:lstStyle/>
          <a:p>
            <a:endParaRPr/>
          </a:p>
        </p:txBody>
      </p:sp>
      <p:sp>
        <p:nvSpPr>
          <p:cNvPr id="28" name="bk object 28"/>
          <p:cNvSpPr/>
          <p:nvPr/>
        </p:nvSpPr>
        <p:spPr>
          <a:xfrm>
            <a:off x="2022877" y="6729983"/>
            <a:ext cx="72623" cy="99987"/>
          </a:xfrm>
          <a:prstGeom prst="rect">
            <a:avLst/>
          </a:prstGeom>
          <a:blipFill>
            <a:blip r:embed="rId12" cstate="print"/>
            <a:stretch>
              <a:fillRect/>
            </a:stretch>
          </a:blipFill>
        </p:spPr>
        <p:txBody>
          <a:bodyPr wrap="square" lIns="0" tIns="0" rIns="0" bIns="0" rtlCol="0"/>
          <a:lstStyle/>
          <a:p>
            <a:endParaRPr/>
          </a:p>
        </p:txBody>
      </p:sp>
      <p:sp>
        <p:nvSpPr>
          <p:cNvPr id="29" name="bk object 29"/>
          <p:cNvSpPr/>
          <p:nvPr/>
        </p:nvSpPr>
        <p:spPr>
          <a:xfrm>
            <a:off x="8138562" y="289955"/>
            <a:ext cx="135755" cy="136095"/>
          </a:xfrm>
          <a:prstGeom prst="rect">
            <a:avLst/>
          </a:prstGeom>
          <a:blipFill>
            <a:blip r:embed="rId13" cstate="print"/>
            <a:stretch>
              <a:fillRect/>
            </a:stretch>
          </a:blipFill>
        </p:spPr>
        <p:txBody>
          <a:bodyPr wrap="square" lIns="0" tIns="0" rIns="0" bIns="0" rtlCol="0"/>
          <a:lstStyle/>
          <a:p>
            <a:endParaRPr/>
          </a:p>
        </p:txBody>
      </p:sp>
      <p:sp>
        <p:nvSpPr>
          <p:cNvPr id="30" name="bk object 30"/>
          <p:cNvSpPr/>
          <p:nvPr/>
        </p:nvSpPr>
        <p:spPr>
          <a:xfrm>
            <a:off x="7482840" y="358876"/>
            <a:ext cx="791845" cy="187325"/>
          </a:xfrm>
          <a:custGeom>
            <a:avLst/>
            <a:gdLst/>
            <a:ahLst/>
            <a:cxnLst/>
            <a:rect l="l" t="t" r="r" b="b"/>
            <a:pathLst>
              <a:path w="791845" h="187325">
                <a:moveTo>
                  <a:pt x="421262" y="0"/>
                </a:moveTo>
                <a:lnTo>
                  <a:pt x="369714" y="2119"/>
                </a:lnTo>
                <a:lnTo>
                  <a:pt x="320914" y="8430"/>
                </a:lnTo>
                <a:lnTo>
                  <a:pt x="273667" y="18694"/>
                </a:lnTo>
                <a:lnTo>
                  <a:pt x="228135" y="32742"/>
                </a:lnTo>
                <a:lnTo>
                  <a:pt x="184479" y="50403"/>
                </a:lnTo>
                <a:lnTo>
                  <a:pt x="142861" y="71510"/>
                </a:lnTo>
                <a:lnTo>
                  <a:pt x="103443" y="95893"/>
                </a:lnTo>
                <a:lnTo>
                  <a:pt x="66385" y="123384"/>
                </a:lnTo>
                <a:lnTo>
                  <a:pt x="31850" y="153812"/>
                </a:lnTo>
                <a:lnTo>
                  <a:pt x="0" y="187011"/>
                </a:lnTo>
                <a:lnTo>
                  <a:pt x="38791" y="155358"/>
                </a:lnTo>
                <a:lnTo>
                  <a:pt x="80113" y="127186"/>
                </a:lnTo>
                <a:lnTo>
                  <a:pt x="123777" y="102525"/>
                </a:lnTo>
                <a:lnTo>
                  <a:pt x="169593" y="81405"/>
                </a:lnTo>
                <a:lnTo>
                  <a:pt x="217369" y="63856"/>
                </a:lnTo>
                <a:lnTo>
                  <a:pt x="266917" y="49908"/>
                </a:lnTo>
                <a:lnTo>
                  <a:pt x="318047" y="39591"/>
                </a:lnTo>
                <a:lnTo>
                  <a:pt x="370567" y="32936"/>
                </a:lnTo>
                <a:lnTo>
                  <a:pt x="608685" y="32936"/>
                </a:lnTo>
                <a:lnTo>
                  <a:pt x="570160" y="20337"/>
                </a:lnTo>
                <a:lnTo>
                  <a:pt x="522674" y="9519"/>
                </a:lnTo>
                <a:lnTo>
                  <a:pt x="472645" y="2603"/>
                </a:lnTo>
                <a:lnTo>
                  <a:pt x="421262" y="0"/>
                </a:lnTo>
                <a:close/>
              </a:path>
              <a:path w="791845" h="187325">
                <a:moveTo>
                  <a:pt x="608685" y="32936"/>
                </a:moveTo>
                <a:lnTo>
                  <a:pt x="370567" y="32936"/>
                </a:lnTo>
                <a:lnTo>
                  <a:pt x="485988" y="44412"/>
                </a:lnTo>
                <a:lnTo>
                  <a:pt x="587559" y="83011"/>
                </a:lnTo>
                <a:lnTo>
                  <a:pt x="659832" y="124177"/>
                </a:lnTo>
                <a:lnTo>
                  <a:pt x="687356" y="143356"/>
                </a:lnTo>
                <a:lnTo>
                  <a:pt x="693431" y="148465"/>
                </a:lnTo>
                <a:lnTo>
                  <a:pt x="712234" y="159190"/>
                </a:lnTo>
                <a:lnTo>
                  <a:pt x="744628" y="168631"/>
                </a:lnTo>
                <a:lnTo>
                  <a:pt x="791477" y="169886"/>
                </a:lnTo>
                <a:lnTo>
                  <a:pt x="781261" y="155615"/>
                </a:lnTo>
                <a:lnTo>
                  <a:pt x="749439" y="120561"/>
                </a:lnTo>
                <a:lnTo>
                  <a:pt x="694244" y="76359"/>
                </a:lnTo>
                <a:lnTo>
                  <a:pt x="613914" y="34646"/>
                </a:lnTo>
                <a:lnTo>
                  <a:pt x="608685" y="32936"/>
                </a:lnTo>
                <a:close/>
              </a:path>
            </a:pathLst>
          </a:custGeom>
          <a:solidFill>
            <a:srgbClr val="EC293C"/>
          </a:solidFill>
        </p:spPr>
        <p:txBody>
          <a:bodyPr wrap="square" lIns="0" tIns="0" rIns="0" bIns="0" rtlCol="0"/>
          <a:lstStyle/>
          <a:p>
            <a:endParaRPr/>
          </a:p>
        </p:txBody>
      </p:sp>
      <p:sp>
        <p:nvSpPr>
          <p:cNvPr id="31" name="bk object 31"/>
          <p:cNvSpPr/>
          <p:nvPr/>
        </p:nvSpPr>
        <p:spPr>
          <a:xfrm>
            <a:off x="6979919" y="619493"/>
            <a:ext cx="171622" cy="172042"/>
          </a:xfrm>
          <a:prstGeom prst="rect">
            <a:avLst/>
          </a:prstGeom>
          <a:blipFill>
            <a:blip r:embed="rId14" cstate="print"/>
            <a:stretch>
              <a:fillRect/>
            </a:stretch>
          </a:blipFill>
        </p:spPr>
        <p:txBody>
          <a:bodyPr wrap="square" lIns="0" tIns="0" rIns="0" bIns="0" rtlCol="0"/>
          <a:lstStyle/>
          <a:p>
            <a:endParaRPr/>
          </a:p>
        </p:txBody>
      </p:sp>
      <p:sp>
        <p:nvSpPr>
          <p:cNvPr id="32" name="bk object 32"/>
          <p:cNvSpPr/>
          <p:nvPr/>
        </p:nvSpPr>
        <p:spPr>
          <a:xfrm>
            <a:off x="7178864" y="655440"/>
            <a:ext cx="144301" cy="139515"/>
          </a:xfrm>
          <a:prstGeom prst="rect">
            <a:avLst/>
          </a:prstGeom>
          <a:blipFill>
            <a:blip r:embed="rId15" cstate="print"/>
            <a:stretch>
              <a:fillRect/>
            </a:stretch>
          </a:blipFill>
        </p:spPr>
        <p:txBody>
          <a:bodyPr wrap="square" lIns="0" tIns="0" rIns="0" bIns="0" rtlCol="0"/>
          <a:lstStyle/>
          <a:p>
            <a:endParaRPr/>
          </a:p>
        </p:txBody>
      </p:sp>
      <p:sp>
        <p:nvSpPr>
          <p:cNvPr id="33" name="bk object 33"/>
          <p:cNvSpPr/>
          <p:nvPr/>
        </p:nvSpPr>
        <p:spPr>
          <a:xfrm>
            <a:off x="7346220" y="658006"/>
            <a:ext cx="124660" cy="136095"/>
          </a:xfrm>
          <a:prstGeom prst="rect">
            <a:avLst/>
          </a:prstGeom>
          <a:blipFill>
            <a:blip r:embed="rId16" cstate="print"/>
            <a:stretch>
              <a:fillRect/>
            </a:stretch>
          </a:blipFill>
        </p:spPr>
        <p:txBody>
          <a:bodyPr wrap="square" lIns="0" tIns="0" rIns="0" bIns="0" rtlCol="0"/>
          <a:lstStyle/>
          <a:p>
            <a:endParaRPr/>
          </a:p>
        </p:txBody>
      </p:sp>
      <p:sp>
        <p:nvSpPr>
          <p:cNvPr id="34" name="bk object 34"/>
          <p:cNvSpPr/>
          <p:nvPr/>
        </p:nvSpPr>
        <p:spPr>
          <a:xfrm>
            <a:off x="7496495" y="658006"/>
            <a:ext cx="126378" cy="133529"/>
          </a:xfrm>
          <a:prstGeom prst="rect">
            <a:avLst/>
          </a:prstGeom>
          <a:blipFill>
            <a:blip r:embed="rId17" cstate="print"/>
            <a:stretch>
              <a:fillRect/>
            </a:stretch>
          </a:blipFill>
        </p:spPr>
        <p:txBody>
          <a:bodyPr wrap="square" lIns="0" tIns="0" rIns="0" bIns="0" rtlCol="0"/>
          <a:lstStyle/>
          <a:p>
            <a:endParaRPr/>
          </a:p>
        </p:txBody>
      </p:sp>
      <p:sp>
        <p:nvSpPr>
          <p:cNvPr id="35" name="bk object 35"/>
          <p:cNvSpPr/>
          <p:nvPr/>
        </p:nvSpPr>
        <p:spPr>
          <a:xfrm>
            <a:off x="7701852" y="690533"/>
            <a:ext cx="0" cy="101600"/>
          </a:xfrm>
          <a:custGeom>
            <a:avLst/>
            <a:gdLst/>
            <a:ahLst/>
            <a:cxnLst/>
            <a:rect l="l" t="t" r="r" b="b"/>
            <a:pathLst>
              <a:path h="101600">
                <a:moveTo>
                  <a:pt x="0" y="0"/>
                </a:moveTo>
                <a:lnTo>
                  <a:pt x="0" y="101002"/>
                </a:lnTo>
              </a:path>
            </a:pathLst>
          </a:custGeom>
          <a:ln w="36721">
            <a:solidFill>
              <a:srgbClr val="4E4E4E"/>
            </a:solidFill>
          </a:ln>
        </p:spPr>
        <p:txBody>
          <a:bodyPr wrap="square" lIns="0" tIns="0" rIns="0" bIns="0" rtlCol="0"/>
          <a:lstStyle/>
          <a:p>
            <a:endParaRPr/>
          </a:p>
        </p:txBody>
      </p:sp>
      <p:sp>
        <p:nvSpPr>
          <p:cNvPr id="36" name="bk object 36"/>
          <p:cNvSpPr/>
          <p:nvPr/>
        </p:nvSpPr>
        <p:spPr>
          <a:xfrm>
            <a:off x="7643368" y="674269"/>
            <a:ext cx="117475" cy="0"/>
          </a:xfrm>
          <a:custGeom>
            <a:avLst/>
            <a:gdLst/>
            <a:ahLst/>
            <a:cxnLst/>
            <a:rect l="l" t="t" r="r" b="b"/>
            <a:pathLst>
              <a:path w="117475">
                <a:moveTo>
                  <a:pt x="0" y="0"/>
                </a:moveTo>
                <a:lnTo>
                  <a:pt x="116968" y="0"/>
                </a:lnTo>
              </a:path>
            </a:pathLst>
          </a:custGeom>
          <a:ln w="32527">
            <a:solidFill>
              <a:srgbClr val="4E4E4E"/>
            </a:solidFill>
          </a:ln>
        </p:spPr>
        <p:txBody>
          <a:bodyPr wrap="square" lIns="0" tIns="0" rIns="0" bIns="0" rtlCol="0"/>
          <a:lstStyle/>
          <a:p>
            <a:endParaRPr/>
          </a:p>
        </p:txBody>
      </p:sp>
      <p:sp>
        <p:nvSpPr>
          <p:cNvPr id="37" name="bk object 37"/>
          <p:cNvSpPr/>
          <p:nvPr/>
        </p:nvSpPr>
        <p:spPr>
          <a:xfrm>
            <a:off x="7845726" y="619493"/>
            <a:ext cx="152835" cy="172042"/>
          </a:xfrm>
          <a:prstGeom prst="rect">
            <a:avLst/>
          </a:prstGeom>
          <a:blipFill>
            <a:blip r:embed="rId18" cstate="print"/>
            <a:stretch>
              <a:fillRect/>
            </a:stretch>
          </a:blipFill>
        </p:spPr>
        <p:txBody>
          <a:bodyPr wrap="square" lIns="0" tIns="0" rIns="0" bIns="0" rtlCol="0"/>
          <a:lstStyle/>
          <a:p>
            <a:endParaRPr/>
          </a:p>
        </p:txBody>
      </p:sp>
      <p:sp>
        <p:nvSpPr>
          <p:cNvPr id="38" name="bk object 38"/>
          <p:cNvSpPr/>
          <p:nvPr/>
        </p:nvSpPr>
        <p:spPr>
          <a:xfrm>
            <a:off x="8055350" y="658006"/>
            <a:ext cx="0" cy="133985"/>
          </a:xfrm>
          <a:custGeom>
            <a:avLst/>
            <a:gdLst/>
            <a:ahLst/>
            <a:cxnLst/>
            <a:rect l="l" t="t" r="r" b="b"/>
            <a:pathLst>
              <a:path h="133984">
                <a:moveTo>
                  <a:pt x="0" y="0"/>
                </a:moveTo>
                <a:lnTo>
                  <a:pt x="0" y="133529"/>
                </a:lnTo>
              </a:path>
            </a:pathLst>
          </a:custGeom>
          <a:ln w="36721">
            <a:solidFill>
              <a:srgbClr val="4E4E4E"/>
            </a:solidFill>
          </a:ln>
        </p:spPr>
        <p:txBody>
          <a:bodyPr wrap="square" lIns="0" tIns="0" rIns="0" bIns="0" rtlCol="0"/>
          <a:lstStyle/>
          <a:p>
            <a:endParaRPr/>
          </a:p>
        </p:txBody>
      </p:sp>
      <p:sp>
        <p:nvSpPr>
          <p:cNvPr id="39" name="bk object 39"/>
          <p:cNvSpPr/>
          <p:nvPr/>
        </p:nvSpPr>
        <p:spPr>
          <a:xfrm>
            <a:off x="8153526" y="690533"/>
            <a:ext cx="0" cy="101600"/>
          </a:xfrm>
          <a:custGeom>
            <a:avLst/>
            <a:gdLst/>
            <a:ahLst/>
            <a:cxnLst/>
            <a:rect l="l" t="t" r="r" b="b"/>
            <a:pathLst>
              <a:path h="101600">
                <a:moveTo>
                  <a:pt x="0" y="0"/>
                </a:moveTo>
                <a:lnTo>
                  <a:pt x="0" y="101002"/>
                </a:lnTo>
              </a:path>
            </a:pathLst>
          </a:custGeom>
          <a:ln w="36755">
            <a:solidFill>
              <a:srgbClr val="4E4E4E"/>
            </a:solidFill>
          </a:ln>
        </p:spPr>
        <p:txBody>
          <a:bodyPr wrap="square" lIns="0" tIns="0" rIns="0" bIns="0" rtlCol="0"/>
          <a:lstStyle/>
          <a:p>
            <a:endParaRPr/>
          </a:p>
        </p:txBody>
      </p:sp>
      <p:sp>
        <p:nvSpPr>
          <p:cNvPr id="40" name="bk object 40"/>
          <p:cNvSpPr/>
          <p:nvPr/>
        </p:nvSpPr>
        <p:spPr>
          <a:xfrm>
            <a:off x="8095047" y="674269"/>
            <a:ext cx="117475" cy="0"/>
          </a:xfrm>
          <a:custGeom>
            <a:avLst/>
            <a:gdLst/>
            <a:ahLst/>
            <a:cxnLst/>
            <a:rect l="l" t="t" r="r" b="b"/>
            <a:pathLst>
              <a:path w="117475">
                <a:moveTo>
                  <a:pt x="0" y="0"/>
                </a:moveTo>
                <a:lnTo>
                  <a:pt x="117024" y="0"/>
                </a:lnTo>
              </a:path>
            </a:pathLst>
          </a:custGeom>
          <a:ln w="32527">
            <a:solidFill>
              <a:srgbClr val="4E4E4E"/>
            </a:solidFill>
          </a:ln>
        </p:spPr>
        <p:txBody>
          <a:bodyPr wrap="square" lIns="0" tIns="0" rIns="0" bIns="0" rtlCol="0"/>
          <a:lstStyle/>
          <a:p>
            <a:endParaRPr/>
          </a:p>
        </p:txBody>
      </p:sp>
      <p:sp>
        <p:nvSpPr>
          <p:cNvPr id="41" name="bk object 41"/>
          <p:cNvSpPr/>
          <p:nvPr/>
        </p:nvSpPr>
        <p:spPr>
          <a:xfrm>
            <a:off x="8283762" y="690533"/>
            <a:ext cx="0" cy="101600"/>
          </a:xfrm>
          <a:custGeom>
            <a:avLst/>
            <a:gdLst/>
            <a:ahLst/>
            <a:cxnLst/>
            <a:rect l="l" t="t" r="r" b="b"/>
            <a:pathLst>
              <a:path h="101600">
                <a:moveTo>
                  <a:pt x="0" y="0"/>
                </a:moveTo>
                <a:lnTo>
                  <a:pt x="0" y="101002"/>
                </a:lnTo>
              </a:path>
            </a:pathLst>
          </a:custGeom>
          <a:ln w="37551">
            <a:solidFill>
              <a:srgbClr val="4E4E4E"/>
            </a:solidFill>
          </a:ln>
        </p:spPr>
        <p:txBody>
          <a:bodyPr wrap="square" lIns="0" tIns="0" rIns="0" bIns="0" rtlCol="0"/>
          <a:lstStyle/>
          <a:p>
            <a:endParaRPr/>
          </a:p>
        </p:txBody>
      </p:sp>
      <p:sp>
        <p:nvSpPr>
          <p:cNvPr id="42" name="bk object 42"/>
          <p:cNvSpPr/>
          <p:nvPr/>
        </p:nvSpPr>
        <p:spPr>
          <a:xfrm>
            <a:off x="8224817" y="674269"/>
            <a:ext cx="118110" cy="0"/>
          </a:xfrm>
          <a:custGeom>
            <a:avLst/>
            <a:gdLst/>
            <a:ahLst/>
            <a:cxnLst/>
            <a:rect l="l" t="t" r="r" b="b"/>
            <a:pathLst>
              <a:path w="118109">
                <a:moveTo>
                  <a:pt x="0" y="0"/>
                </a:moveTo>
                <a:lnTo>
                  <a:pt x="117889" y="0"/>
                </a:lnTo>
              </a:path>
            </a:pathLst>
          </a:custGeom>
          <a:ln w="32527">
            <a:solidFill>
              <a:srgbClr val="4E4E4E"/>
            </a:solidFill>
          </a:ln>
        </p:spPr>
        <p:txBody>
          <a:bodyPr wrap="square" lIns="0" tIns="0" rIns="0" bIns="0" rtlCol="0"/>
          <a:lstStyle/>
          <a:p>
            <a:endParaRPr/>
          </a:p>
        </p:txBody>
      </p:sp>
      <p:sp>
        <p:nvSpPr>
          <p:cNvPr id="43" name="bk object 43"/>
          <p:cNvSpPr/>
          <p:nvPr/>
        </p:nvSpPr>
        <p:spPr>
          <a:xfrm>
            <a:off x="8331555" y="657151"/>
            <a:ext cx="149860" cy="134620"/>
          </a:xfrm>
          <a:custGeom>
            <a:avLst/>
            <a:gdLst/>
            <a:ahLst/>
            <a:cxnLst/>
            <a:rect l="l" t="t" r="r" b="b"/>
            <a:pathLst>
              <a:path w="149859" h="134620">
                <a:moveTo>
                  <a:pt x="92286" y="0"/>
                </a:moveTo>
                <a:lnTo>
                  <a:pt x="56327" y="0"/>
                </a:lnTo>
                <a:lnTo>
                  <a:pt x="0" y="134384"/>
                </a:lnTo>
                <a:lnTo>
                  <a:pt x="38462" y="134384"/>
                </a:lnTo>
                <a:lnTo>
                  <a:pt x="47793" y="110419"/>
                </a:lnTo>
                <a:lnTo>
                  <a:pt x="139223" y="110419"/>
                </a:lnTo>
                <a:lnTo>
                  <a:pt x="126855" y="81324"/>
                </a:lnTo>
                <a:lnTo>
                  <a:pt x="58944" y="81324"/>
                </a:lnTo>
                <a:lnTo>
                  <a:pt x="74306" y="43654"/>
                </a:lnTo>
                <a:lnTo>
                  <a:pt x="110843" y="43654"/>
                </a:lnTo>
                <a:lnTo>
                  <a:pt x="92286" y="0"/>
                </a:lnTo>
                <a:close/>
              </a:path>
              <a:path w="149859" h="134620">
                <a:moveTo>
                  <a:pt x="139223" y="110419"/>
                </a:moveTo>
                <a:lnTo>
                  <a:pt x="99910" y="110419"/>
                </a:lnTo>
                <a:lnTo>
                  <a:pt x="109355" y="134384"/>
                </a:lnTo>
                <a:lnTo>
                  <a:pt x="149410" y="134384"/>
                </a:lnTo>
                <a:lnTo>
                  <a:pt x="139223" y="110419"/>
                </a:lnTo>
                <a:close/>
              </a:path>
              <a:path w="149859" h="134620">
                <a:moveTo>
                  <a:pt x="110843" y="43654"/>
                </a:moveTo>
                <a:lnTo>
                  <a:pt x="74306" y="43654"/>
                </a:lnTo>
                <a:lnTo>
                  <a:pt x="88758" y="81324"/>
                </a:lnTo>
                <a:lnTo>
                  <a:pt x="126855" y="81324"/>
                </a:lnTo>
                <a:lnTo>
                  <a:pt x="110843" y="43654"/>
                </a:lnTo>
                <a:close/>
              </a:path>
            </a:pathLst>
          </a:custGeom>
          <a:solidFill>
            <a:srgbClr val="4E4E4E"/>
          </a:solidFill>
        </p:spPr>
        <p:txBody>
          <a:bodyPr wrap="square" lIns="0" tIns="0" rIns="0" bIns="0" rtlCol="0"/>
          <a:lstStyle/>
          <a:p>
            <a:endParaRPr/>
          </a:p>
        </p:txBody>
      </p:sp>
      <p:sp>
        <p:nvSpPr>
          <p:cNvPr id="44" name="bk object 44"/>
          <p:cNvSpPr/>
          <p:nvPr/>
        </p:nvSpPr>
        <p:spPr>
          <a:xfrm>
            <a:off x="8497238" y="658006"/>
            <a:ext cx="126364" cy="133985"/>
          </a:xfrm>
          <a:custGeom>
            <a:avLst/>
            <a:gdLst/>
            <a:ahLst/>
            <a:cxnLst/>
            <a:rect l="l" t="t" r="r" b="b"/>
            <a:pathLst>
              <a:path w="126365" h="133984">
                <a:moveTo>
                  <a:pt x="34934" y="0"/>
                </a:moveTo>
                <a:lnTo>
                  <a:pt x="0" y="0"/>
                </a:lnTo>
                <a:lnTo>
                  <a:pt x="0" y="133529"/>
                </a:lnTo>
                <a:lnTo>
                  <a:pt x="36641" y="133529"/>
                </a:lnTo>
                <a:lnTo>
                  <a:pt x="36641" y="59924"/>
                </a:lnTo>
                <a:lnTo>
                  <a:pt x="81097" y="59924"/>
                </a:lnTo>
                <a:lnTo>
                  <a:pt x="34934" y="0"/>
                </a:lnTo>
                <a:close/>
              </a:path>
              <a:path w="126365" h="133984">
                <a:moveTo>
                  <a:pt x="81097" y="59924"/>
                </a:moveTo>
                <a:lnTo>
                  <a:pt x="36641" y="59924"/>
                </a:lnTo>
                <a:lnTo>
                  <a:pt x="94789" y="133529"/>
                </a:lnTo>
                <a:lnTo>
                  <a:pt x="126310" y="133529"/>
                </a:lnTo>
                <a:lnTo>
                  <a:pt x="126310" y="71051"/>
                </a:lnTo>
                <a:lnTo>
                  <a:pt x="89669" y="71051"/>
                </a:lnTo>
                <a:lnTo>
                  <a:pt x="81097" y="59924"/>
                </a:lnTo>
                <a:close/>
              </a:path>
              <a:path w="126365" h="133984">
                <a:moveTo>
                  <a:pt x="126310" y="0"/>
                </a:moveTo>
                <a:lnTo>
                  <a:pt x="89669" y="0"/>
                </a:lnTo>
                <a:lnTo>
                  <a:pt x="89669" y="71051"/>
                </a:lnTo>
                <a:lnTo>
                  <a:pt x="126310" y="71051"/>
                </a:lnTo>
                <a:lnTo>
                  <a:pt x="126310" y="0"/>
                </a:lnTo>
                <a:close/>
              </a:path>
            </a:pathLst>
          </a:custGeom>
          <a:solidFill>
            <a:srgbClr val="4E4E4E"/>
          </a:solidFill>
        </p:spPr>
        <p:txBody>
          <a:bodyPr wrap="square" lIns="0" tIns="0" rIns="0" bIns="0" rtlCol="0"/>
          <a:lstStyle/>
          <a:p>
            <a:endParaRPr/>
          </a:p>
        </p:txBody>
      </p:sp>
      <p:sp>
        <p:nvSpPr>
          <p:cNvPr id="45" name="bk object 45"/>
          <p:cNvSpPr/>
          <p:nvPr/>
        </p:nvSpPr>
        <p:spPr>
          <a:xfrm>
            <a:off x="8638910" y="658006"/>
            <a:ext cx="139700" cy="133985"/>
          </a:xfrm>
          <a:custGeom>
            <a:avLst/>
            <a:gdLst/>
            <a:ahLst/>
            <a:cxnLst/>
            <a:rect l="l" t="t" r="r" b="b"/>
            <a:pathLst>
              <a:path w="139700" h="133984">
                <a:moveTo>
                  <a:pt x="42786" y="0"/>
                </a:moveTo>
                <a:lnTo>
                  <a:pt x="0" y="0"/>
                </a:lnTo>
                <a:lnTo>
                  <a:pt x="51320" y="83889"/>
                </a:lnTo>
                <a:lnTo>
                  <a:pt x="51320" y="133529"/>
                </a:lnTo>
                <a:lnTo>
                  <a:pt x="88872" y="133529"/>
                </a:lnTo>
                <a:lnTo>
                  <a:pt x="88872" y="83034"/>
                </a:lnTo>
                <a:lnTo>
                  <a:pt x="109611" y="48796"/>
                </a:lnTo>
                <a:lnTo>
                  <a:pt x="70096" y="48796"/>
                </a:lnTo>
                <a:lnTo>
                  <a:pt x="42786" y="0"/>
                </a:lnTo>
                <a:close/>
              </a:path>
              <a:path w="139700" h="133984">
                <a:moveTo>
                  <a:pt x="139169" y="0"/>
                </a:moveTo>
                <a:lnTo>
                  <a:pt x="98203" y="0"/>
                </a:lnTo>
                <a:lnTo>
                  <a:pt x="70096" y="48796"/>
                </a:lnTo>
                <a:lnTo>
                  <a:pt x="109611" y="48796"/>
                </a:lnTo>
                <a:lnTo>
                  <a:pt x="139169" y="0"/>
                </a:lnTo>
                <a:close/>
              </a:path>
            </a:pathLst>
          </a:custGeom>
          <a:solidFill>
            <a:srgbClr val="4E4E4E"/>
          </a:solidFill>
        </p:spPr>
        <p:txBody>
          <a:bodyPr wrap="square" lIns="0" tIns="0" rIns="0" bIns="0" rtlCol="0"/>
          <a:lstStyle/>
          <a:p>
            <a:endParaRPr/>
          </a:p>
        </p:txBody>
      </p:sp>
      <p:sp>
        <p:nvSpPr>
          <p:cNvPr id="46" name="bk object 46"/>
          <p:cNvSpPr/>
          <p:nvPr/>
        </p:nvSpPr>
        <p:spPr>
          <a:xfrm>
            <a:off x="8738821" y="752167"/>
            <a:ext cx="39370" cy="39370"/>
          </a:xfrm>
          <a:custGeom>
            <a:avLst/>
            <a:gdLst/>
            <a:ahLst/>
            <a:cxnLst/>
            <a:rect l="l" t="t" r="r" b="b"/>
            <a:pathLst>
              <a:path w="39370" h="39370">
                <a:moveTo>
                  <a:pt x="27697" y="37657"/>
                </a:moveTo>
                <a:lnTo>
                  <a:pt x="11607" y="37657"/>
                </a:lnTo>
                <a:lnTo>
                  <a:pt x="11905" y="37856"/>
                </a:lnTo>
                <a:lnTo>
                  <a:pt x="19686" y="39368"/>
                </a:lnTo>
                <a:lnTo>
                  <a:pt x="27401" y="37856"/>
                </a:lnTo>
                <a:lnTo>
                  <a:pt x="27697" y="37657"/>
                </a:lnTo>
                <a:close/>
              </a:path>
              <a:path w="39370" h="39370">
                <a:moveTo>
                  <a:pt x="6329" y="34141"/>
                </a:moveTo>
                <a:lnTo>
                  <a:pt x="9444" y="37657"/>
                </a:lnTo>
                <a:lnTo>
                  <a:pt x="11607" y="37657"/>
                </a:lnTo>
                <a:lnTo>
                  <a:pt x="6329" y="34141"/>
                </a:lnTo>
                <a:close/>
              </a:path>
              <a:path w="39370" h="39370">
                <a:moveTo>
                  <a:pt x="37551" y="27752"/>
                </a:moveTo>
                <a:lnTo>
                  <a:pt x="33611" y="33695"/>
                </a:lnTo>
                <a:lnTo>
                  <a:pt x="27697" y="37657"/>
                </a:lnTo>
                <a:lnTo>
                  <a:pt x="29927" y="37657"/>
                </a:lnTo>
                <a:lnTo>
                  <a:pt x="37551" y="29950"/>
                </a:lnTo>
                <a:lnTo>
                  <a:pt x="37551" y="27752"/>
                </a:lnTo>
                <a:close/>
              </a:path>
              <a:path w="39370" h="39370">
                <a:moveTo>
                  <a:pt x="4837" y="32456"/>
                </a:moveTo>
                <a:lnTo>
                  <a:pt x="5661" y="33695"/>
                </a:lnTo>
                <a:lnTo>
                  <a:pt x="6329" y="34141"/>
                </a:lnTo>
                <a:lnTo>
                  <a:pt x="4837" y="32456"/>
                </a:lnTo>
                <a:close/>
              </a:path>
              <a:path w="39370" h="39370">
                <a:moveTo>
                  <a:pt x="2617" y="29117"/>
                </a:moveTo>
                <a:lnTo>
                  <a:pt x="2617" y="29950"/>
                </a:lnTo>
                <a:lnTo>
                  <a:pt x="4837" y="32456"/>
                </a:lnTo>
                <a:lnTo>
                  <a:pt x="2617" y="29117"/>
                </a:lnTo>
                <a:close/>
              </a:path>
              <a:path w="39370" h="39370">
                <a:moveTo>
                  <a:pt x="25603" y="9417"/>
                </a:moveTo>
                <a:lnTo>
                  <a:pt x="11948" y="9417"/>
                </a:lnTo>
                <a:lnTo>
                  <a:pt x="11948" y="29950"/>
                </a:lnTo>
                <a:lnTo>
                  <a:pt x="16272" y="29950"/>
                </a:lnTo>
                <a:lnTo>
                  <a:pt x="16272" y="23110"/>
                </a:lnTo>
                <a:lnTo>
                  <a:pt x="25375" y="23110"/>
                </a:lnTo>
                <a:lnTo>
                  <a:pt x="24806" y="22254"/>
                </a:lnTo>
                <a:lnTo>
                  <a:pt x="27310" y="21399"/>
                </a:lnTo>
                <a:lnTo>
                  <a:pt x="29927" y="19678"/>
                </a:lnTo>
                <a:lnTo>
                  <a:pt x="29927" y="18823"/>
                </a:lnTo>
                <a:lnTo>
                  <a:pt x="16272" y="18823"/>
                </a:lnTo>
                <a:lnTo>
                  <a:pt x="16272" y="13692"/>
                </a:lnTo>
                <a:lnTo>
                  <a:pt x="29927" y="13692"/>
                </a:lnTo>
                <a:lnTo>
                  <a:pt x="29927" y="11127"/>
                </a:lnTo>
                <a:lnTo>
                  <a:pt x="25603" y="9417"/>
                </a:lnTo>
                <a:close/>
              </a:path>
              <a:path w="39370" h="39370">
                <a:moveTo>
                  <a:pt x="25375" y="23110"/>
                </a:moveTo>
                <a:lnTo>
                  <a:pt x="19686" y="23110"/>
                </a:lnTo>
                <a:lnTo>
                  <a:pt x="23896" y="29950"/>
                </a:lnTo>
                <a:lnTo>
                  <a:pt x="29927" y="29950"/>
                </a:lnTo>
                <a:lnTo>
                  <a:pt x="25375" y="23110"/>
                </a:lnTo>
                <a:close/>
              </a:path>
              <a:path w="39370" h="39370">
                <a:moveTo>
                  <a:pt x="2617" y="10596"/>
                </a:moveTo>
                <a:lnTo>
                  <a:pt x="1507" y="12274"/>
                </a:lnTo>
                <a:lnTo>
                  <a:pt x="0" y="19678"/>
                </a:lnTo>
                <a:lnTo>
                  <a:pt x="1507" y="27449"/>
                </a:lnTo>
                <a:lnTo>
                  <a:pt x="2617" y="29117"/>
                </a:lnTo>
                <a:lnTo>
                  <a:pt x="2617" y="10596"/>
                </a:lnTo>
                <a:close/>
              </a:path>
              <a:path w="39370" h="39370">
                <a:moveTo>
                  <a:pt x="37551" y="11969"/>
                </a:moveTo>
                <a:lnTo>
                  <a:pt x="37551" y="27752"/>
                </a:lnTo>
                <a:lnTo>
                  <a:pt x="37752" y="27449"/>
                </a:lnTo>
                <a:lnTo>
                  <a:pt x="39258" y="19678"/>
                </a:lnTo>
                <a:lnTo>
                  <a:pt x="37752" y="12274"/>
                </a:lnTo>
                <a:lnTo>
                  <a:pt x="37551" y="11969"/>
                </a:lnTo>
                <a:close/>
              </a:path>
              <a:path w="39370" h="39370">
                <a:moveTo>
                  <a:pt x="29927" y="13692"/>
                </a:moveTo>
                <a:lnTo>
                  <a:pt x="23100" y="13692"/>
                </a:lnTo>
                <a:lnTo>
                  <a:pt x="24806" y="14547"/>
                </a:lnTo>
                <a:lnTo>
                  <a:pt x="24806" y="17968"/>
                </a:lnTo>
                <a:lnTo>
                  <a:pt x="23100" y="18823"/>
                </a:lnTo>
                <a:lnTo>
                  <a:pt x="29927" y="18823"/>
                </a:lnTo>
                <a:lnTo>
                  <a:pt x="29927" y="13692"/>
                </a:lnTo>
                <a:close/>
              </a:path>
              <a:path w="39370" h="39370">
                <a:moveTo>
                  <a:pt x="34200" y="6884"/>
                </a:moveTo>
                <a:lnTo>
                  <a:pt x="37551" y="11969"/>
                </a:lnTo>
                <a:lnTo>
                  <a:pt x="37551" y="10272"/>
                </a:lnTo>
                <a:lnTo>
                  <a:pt x="34200" y="6884"/>
                </a:lnTo>
                <a:close/>
              </a:path>
              <a:path w="39370" h="39370">
                <a:moveTo>
                  <a:pt x="3262" y="9620"/>
                </a:moveTo>
                <a:lnTo>
                  <a:pt x="2617" y="10272"/>
                </a:lnTo>
                <a:lnTo>
                  <a:pt x="2617" y="10596"/>
                </a:lnTo>
                <a:lnTo>
                  <a:pt x="3262" y="9620"/>
                </a:lnTo>
                <a:close/>
              </a:path>
              <a:path w="39370" h="39370">
                <a:moveTo>
                  <a:pt x="9511" y="3303"/>
                </a:moveTo>
                <a:lnTo>
                  <a:pt x="5661" y="5991"/>
                </a:lnTo>
                <a:lnTo>
                  <a:pt x="3262" y="9620"/>
                </a:lnTo>
                <a:lnTo>
                  <a:pt x="9511" y="3303"/>
                </a:lnTo>
                <a:close/>
              </a:path>
              <a:path w="39370" h="39370">
                <a:moveTo>
                  <a:pt x="32646" y="5313"/>
                </a:moveTo>
                <a:lnTo>
                  <a:pt x="34200" y="6884"/>
                </a:lnTo>
                <a:lnTo>
                  <a:pt x="33611" y="5991"/>
                </a:lnTo>
                <a:lnTo>
                  <a:pt x="32646" y="5313"/>
                </a:lnTo>
                <a:close/>
              </a:path>
              <a:path w="39370" h="39370">
                <a:moveTo>
                  <a:pt x="29927" y="2565"/>
                </a:moveTo>
                <a:lnTo>
                  <a:pt x="28730" y="2565"/>
                </a:lnTo>
                <a:lnTo>
                  <a:pt x="32646" y="5313"/>
                </a:lnTo>
                <a:lnTo>
                  <a:pt x="29927" y="2565"/>
                </a:lnTo>
                <a:close/>
              </a:path>
              <a:path w="39370" h="39370">
                <a:moveTo>
                  <a:pt x="10568" y="2565"/>
                </a:moveTo>
                <a:lnTo>
                  <a:pt x="10241" y="2565"/>
                </a:lnTo>
                <a:lnTo>
                  <a:pt x="9511" y="3303"/>
                </a:lnTo>
                <a:lnTo>
                  <a:pt x="10568" y="2565"/>
                </a:lnTo>
                <a:close/>
              </a:path>
              <a:path w="39370" h="39370">
                <a:moveTo>
                  <a:pt x="19686" y="0"/>
                </a:moveTo>
                <a:lnTo>
                  <a:pt x="11905" y="1631"/>
                </a:lnTo>
                <a:lnTo>
                  <a:pt x="10568" y="2565"/>
                </a:lnTo>
                <a:lnTo>
                  <a:pt x="28730" y="2565"/>
                </a:lnTo>
                <a:lnTo>
                  <a:pt x="27401" y="1631"/>
                </a:lnTo>
                <a:lnTo>
                  <a:pt x="19686" y="0"/>
                </a:lnTo>
                <a:close/>
              </a:path>
            </a:pathLst>
          </a:custGeom>
          <a:solidFill>
            <a:srgbClr val="4E4E4E"/>
          </a:solidFill>
        </p:spPr>
        <p:txBody>
          <a:bodyPr wrap="square" lIns="0" tIns="0" rIns="0" bIns="0" rtlCol="0"/>
          <a:lstStyle/>
          <a:p>
            <a:endParaRPr/>
          </a:p>
        </p:txBody>
      </p:sp>
      <p:sp>
        <p:nvSpPr>
          <p:cNvPr id="47" name="bk object 47"/>
          <p:cNvSpPr/>
          <p:nvPr/>
        </p:nvSpPr>
        <p:spPr>
          <a:xfrm>
            <a:off x="7505894" y="928345"/>
            <a:ext cx="21590" cy="40005"/>
          </a:xfrm>
          <a:custGeom>
            <a:avLst/>
            <a:gdLst/>
            <a:ahLst/>
            <a:cxnLst/>
            <a:rect l="l" t="t" r="r" b="b"/>
            <a:pathLst>
              <a:path w="21590" h="40005">
                <a:moveTo>
                  <a:pt x="0" y="39407"/>
                </a:moveTo>
                <a:lnTo>
                  <a:pt x="21347" y="39407"/>
                </a:lnTo>
                <a:lnTo>
                  <a:pt x="21347" y="0"/>
                </a:lnTo>
                <a:lnTo>
                  <a:pt x="0" y="0"/>
                </a:lnTo>
                <a:lnTo>
                  <a:pt x="0" y="39407"/>
                </a:lnTo>
                <a:close/>
              </a:path>
            </a:pathLst>
          </a:custGeom>
          <a:solidFill>
            <a:srgbClr val="EC293C"/>
          </a:solidFill>
        </p:spPr>
        <p:txBody>
          <a:bodyPr wrap="square" lIns="0" tIns="0" rIns="0" bIns="0" rtlCol="0"/>
          <a:lstStyle/>
          <a:p>
            <a:endParaRPr/>
          </a:p>
        </p:txBody>
      </p:sp>
      <p:sp>
        <p:nvSpPr>
          <p:cNvPr id="48" name="bk object 48"/>
          <p:cNvSpPr/>
          <p:nvPr/>
        </p:nvSpPr>
        <p:spPr>
          <a:xfrm>
            <a:off x="7505894" y="909277"/>
            <a:ext cx="82550" cy="19685"/>
          </a:xfrm>
          <a:custGeom>
            <a:avLst/>
            <a:gdLst/>
            <a:ahLst/>
            <a:cxnLst/>
            <a:rect l="l" t="t" r="r" b="b"/>
            <a:pathLst>
              <a:path w="82550" h="19684">
                <a:moveTo>
                  <a:pt x="0" y="19068"/>
                </a:moveTo>
                <a:lnTo>
                  <a:pt x="81965" y="19068"/>
                </a:lnTo>
                <a:lnTo>
                  <a:pt x="81965" y="0"/>
                </a:lnTo>
                <a:lnTo>
                  <a:pt x="0" y="0"/>
                </a:lnTo>
                <a:lnTo>
                  <a:pt x="0" y="19068"/>
                </a:lnTo>
                <a:close/>
              </a:path>
            </a:pathLst>
          </a:custGeom>
          <a:solidFill>
            <a:srgbClr val="EC293C"/>
          </a:solidFill>
        </p:spPr>
        <p:txBody>
          <a:bodyPr wrap="square" lIns="0" tIns="0" rIns="0" bIns="0" rtlCol="0"/>
          <a:lstStyle/>
          <a:p>
            <a:endParaRPr/>
          </a:p>
        </p:txBody>
      </p:sp>
      <p:sp>
        <p:nvSpPr>
          <p:cNvPr id="49" name="bk object 49"/>
          <p:cNvSpPr/>
          <p:nvPr/>
        </p:nvSpPr>
        <p:spPr>
          <a:xfrm>
            <a:off x="7505894" y="871140"/>
            <a:ext cx="21590" cy="38735"/>
          </a:xfrm>
          <a:custGeom>
            <a:avLst/>
            <a:gdLst/>
            <a:ahLst/>
            <a:cxnLst/>
            <a:rect l="l" t="t" r="r" b="b"/>
            <a:pathLst>
              <a:path w="21590" h="38734">
                <a:moveTo>
                  <a:pt x="0" y="38136"/>
                </a:moveTo>
                <a:lnTo>
                  <a:pt x="21347" y="38136"/>
                </a:lnTo>
                <a:lnTo>
                  <a:pt x="21347" y="0"/>
                </a:lnTo>
                <a:lnTo>
                  <a:pt x="0" y="0"/>
                </a:lnTo>
                <a:lnTo>
                  <a:pt x="0" y="38136"/>
                </a:lnTo>
                <a:close/>
              </a:path>
            </a:pathLst>
          </a:custGeom>
          <a:solidFill>
            <a:srgbClr val="EC293C"/>
          </a:solidFill>
        </p:spPr>
        <p:txBody>
          <a:bodyPr wrap="square" lIns="0" tIns="0" rIns="0" bIns="0" rtlCol="0"/>
          <a:lstStyle/>
          <a:p>
            <a:endParaRPr/>
          </a:p>
        </p:txBody>
      </p:sp>
      <p:sp>
        <p:nvSpPr>
          <p:cNvPr id="50" name="bk object 50"/>
          <p:cNvSpPr/>
          <p:nvPr/>
        </p:nvSpPr>
        <p:spPr>
          <a:xfrm>
            <a:off x="7566512" y="928488"/>
            <a:ext cx="21590" cy="40005"/>
          </a:xfrm>
          <a:custGeom>
            <a:avLst/>
            <a:gdLst/>
            <a:ahLst/>
            <a:cxnLst/>
            <a:rect l="l" t="t" r="r" b="b"/>
            <a:pathLst>
              <a:path w="21590" h="40005">
                <a:moveTo>
                  <a:pt x="21347" y="0"/>
                </a:moveTo>
                <a:lnTo>
                  <a:pt x="0" y="0"/>
                </a:lnTo>
                <a:lnTo>
                  <a:pt x="0" y="39379"/>
                </a:lnTo>
                <a:lnTo>
                  <a:pt x="21347" y="39379"/>
                </a:lnTo>
                <a:lnTo>
                  <a:pt x="21347" y="0"/>
                </a:lnTo>
                <a:close/>
              </a:path>
            </a:pathLst>
          </a:custGeom>
          <a:solidFill>
            <a:srgbClr val="EC293C"/>
          </a:solidFill>
        </p:spPr>
        <p:txBody>
          <a:bodyPr wrap="square" lIns="0" tIns="0" rIns="0" bIns="0" rtlCol="0"/>
          <a:lstStyle/>
          <a:p>
            <a:endParaRPr/>
          </a:p>
        </p:txBody>
      </p:sp>
      <p:sp>
        <p:nvSpPr>
          <p:cNvPr id="51" name="bk object 51"/>
          <p:cNvSpPr/>
          <p:nvPr/>
        </p:nvSpPr>
        <p:spPr>
          <a:xfrm>
            <a:off x="7566512" y="871140"/>
            <a:ext cx="21590" cy="38100"/>
          </a:xfrm>
          <a:custGeom>
            <a:avLst/>
            <a:gdLst/>
            <a:ahLst/>
            <a:cxnLst/>
            <a:rect l="l" t="t" r="r" b="b"/>
            <a:pathLst>
              <a:path w="21590" h="38100">
                <a:moveTo>
                  <a:pt x="21347" y="0"/>
                </a:moveTo>
                <a:lnTo>
                  <a:pt x="0" y="0"/>
                </a:lnTo>
                <a:lnTo>
                  <a:pt x="0" y="37657"/>
                </a:lnTo>
                <a:lnTo>
                  <a:pt x="21347" y="37657"/>
                </a:lnTo>
                <a:lnTo>
                  <a:pt x="21347" y="0"/>
                </a:lnTo>
                <a:close/>
              </a:path>
            </a:pathLst>
          </a:custGeom>
          <a:solidFill>
            <a:srgbClr val="EC293C"/>
          </a:solidFill>
        </p:spPr>
        <p:txBody>
          <a:bodyPr wrap="square" lIns="0" tIns="0" rIns="0" bIns="0" rtlCol="0"/>
          <a:lstStyle/>
          <a:p>
            <a:endParaRPr/>
          </a:p>
        </p:txBody>
      </p:sp>
      <p:sp>
        <p:nvSpPr>
          <p:cNvPr id="52" name="bk object 52"/>
          <p:cNvSpPr/>
          <p:nvPr/>
        </p:nvSpPr>
        <p:spPr>
          <a:xfrm>
            <a:off x="7650195" y="871140"/>
            <a:ext cx="73430" cy="96726"/>
          </a:xfrm>
          <a:prstGeom prst="rect">
            <a:avLst/>
          </a:prstGeom>
          <a:blipFill>
            <a:blip r:embed="rId19" cstate="print"/>
            <a:stretch>
              <a:fillRect/>
            </a:stretch>
          </a:blipFill>
        </p:spPr>
        <p:txBody>
          <a:bodyPr wrap="square" lIns="0" tIns="0" rIns="0" bIns="0" rtlCol="0"/>
          <a:lstStyle/>
          <a:p>
            <a:endParaRPr/>
          </a:p>
        </p:txBody>
      </p:sp>
      <p:sp>
        <p:nvSpPr>
          <p:cNvPr id="53" name="bk object 53"/>
          <p:cNvSpPr/>
          <p:nvPr/>
        </p:nvSpPr>
        <p:spPr>
          <a:xfrm>
            <a:off x="7774003" y="870284"/>
            <a:ext cx="101605" cy="97582"/>
          </a:xfrm>
          <a:prstGeom prst="rect">
            <a:avLst/>
          </a:prstGeom>
          <a:blipFill>
            <a:blip r:embed="rId20" cstate="print"/>
            <a:stretch>
              <a:fillRect/>
            </a:stretch>
          </a:blipFill>
        </p:spPr>
        <p:txBody>
          <a:bodyPr wrap="square" lIns="0" tIns="0" rIns="0" bIns="0" rtlCol="0"/>
          <a:lstStyle/>
          <a:p>
            <a:endParaRPr/>
          </a:p>
        </p:txBody>
      </p:sp>
      <p:sp>
        <p:nvSpPr>
          <p:cNvPr id="54" name="bk object 54"/>
          <p:cNvSpPr/>
          <p:nvPr/>
        </p:nvSpPr>
        <p:spPr>
          <a:xfrm>
            <a:off x="7930264" y="871140"/>
            <a:ext cx="69152" cy="96726"/>
          </a:xfrm>
          <a:prstGeom prst="rect">
            <a:avLst/>
          </a:prstGeom>
          <a:blipFill>
            <a:blip r:embed="rId21" cstate="print"/>
            <a:stretch>
              <a:fillRect/>
            </a:stretch>
          </a:blipFill>
        </p:spPr>
        <p:txBody>
          <a:bodyPr wrap="square" lIns="0" tIns="0" rIns="0" bIns="0" rtlCol="0"/>
          <a:lstStyle/>
          <a:p>
            <a:endParaRPr/>
          </a:p>
        </p:txBody>
      </p:sp>
      <p:sp>
        <p:nvSpPr>
          <p:cNvPr id="55" name="bk object 55"/>
          <p:cNvSpPr/>
          <p:nvPr/>
        </p:nvSpPr>
        <p:spPr>
          <a:xfrm>
            <a:off x="8063458" y="890827"/>
            <a:ext cx="21590" cy="77470"/>
          </a:xfrm>
          <a:custGeom>
            <a:avLst/>
            <a:gdLst/>
            <a:ahLst/>
            <a:cxnLst/>
            <a:rect l="l" t="t" r="r" b="b"/>
            <a:pathLst>
              <a:path w="21590" h="77469">
                <a:moveTo>
                  <a:pt x="21347" y="0"/>
                </a:moveTo>
                <a:lnTo>
                  <a:pt x="0" y="0"/>
                </a:lnTo>
                <a:lnTo>
                  <a:pt x="0" y="77037"/>
                </a:lnTo>
                <a:lnTo>
                  <a:pt x="21347" y="77037"/>
                </a:lnTo>
                <a:lnTo>
                  <a:pt x="21347" y="0"/>
                </a:lnTo>
                <a:close/>
              </a:path>
            </a:pathLst>
          </a:custGeom>
          <a:solidFill>
            <a:srgbClr val="EC293C"/>
          </a:solidFill>
        </p:spPr>
        <p:txBody>
          <a:bodyPr wrap="square" lIns="0" tIns="0" rIns="0" bIns="0" rtlCol="0"/>
          <a:lstStyle/>
          <a:p>
            <a:endParaRPr/>
          </a:p>
        </p:txBody>
      </p:sp>
      <p:sp>
        <p:nvSpPr>
          <p:cNvPr id="56" name="bk object 56"/>
          <p:cNvSpPr/>
          <p:nvPr/>
        </p:nvSpPr>
        <p:spPr>
          <a:xfrm>
            <a:off x="8034430" y="871137"/>
            <a:ext cx="80645" cy="19685"/>
          </a:xfrm>
          <a:custGeom>
            <a:avLst/>
            <a:gdLst/>
            <a:ahLst/>
            <a:cxnLst/>
            <a:rect l="l" t="t" r="r" b="b"/>
            <a:pathLst>
              <a:path w="80645" h="19684">
                <a:moveTo>
                  <a:pt x="80258" y="0"/>
                </a:moveTo>
                <a:lnTo>
                  <a:pt x="0" y="0"/>
                </a:lnTo>
                <a:lnTo>
                  <a:pt x="0" y="19689"/>
                </a:lnTo>
                <a:lnTo>
                  <a:pt x="80258" y="19689"/>
                </a:lnTo>
                <a:lnTo>
                  <a:pt x="80258" y="0"/>
                </a:lnTo>
                <a:close/>
              </a:path>
            </a:pathLst>
          </a:custGeom>
          <a:solidFill>
            <a:srgbClr val="EC293C"/>
          </a:solidFill>
        </p:spPr>
        <p:txBody>
          <a:bodyPr wrap="square" lIns="0" tIns="0" rIns="0" bIns="0" rtlCol="0"/>
          <a:lstStyle/>
          <a:p>
            <a:endParaRPr/>
          </a:p>
        </p:txBody>
      </p:sp>
      <p:sp>
        <p:nvSpPr>
          <p:cNvPr id="57" name="bk object 57"/>
          <p:cNvSpPr/>
          <p:nvPr/>
        </p:nvSpPr>
        <p:spPr>
          <a:xfrm>
            <a:off x="8170196" y="928345"/>
            <a:ext cx="21590" cy="40005"/>
          </a:xfrm>
          <a:custGeom>
            <a:avLst/>
            <a:gdLst/>
            <a:ahLst/>
            <a:cxnLst/>
            <a:rect l="l" t="t" r="r" b="b"/>
            <a:pathLst>
              <a:path w="21590" h="40005">
                <a:moveTo>
                  <a:pt x="0" y="39407"/>
                </a:moveTo>
                <a:lnTo>
                  <a:pt x="21393" y="39407"/>
                </a:lnTo>
                <a:lnTo>
                  <a:pt x="21393" y="0"/>
                </a:lnTo>
                <a:lnTo>
                  <a:pt x="0" y="0"/>
                </a:lnTo>
                <a:lnTo>
                  <a:pt x="0" y="39407"/>
                </a:lnTo>
                <a:close/>
              </a:path>
            </a:pathLst>
          </a:custGeom>
          <a:solidFill>
            <a:srgbClr val="EC293C"/>
          </a:solidFill>
        </p:spPr>
        <p:txBody>
          <a:bodyPr wrap="square" lIns="0" tIns="0" rIns="0" bIns="0" rtlCol="0"/>
          <a:lstStyle/>
          <a:p>
            <a:endParaRPr/>
          </a:p>
        </p:txBody>
      </p:sp>
      <p:sp>
        <p:nvSpPr>
          <p:cNvPr id="58" name="bk object 58"/>
          <p:cNvSpPr/>
          <p:nvPr/>
        </p:nvSpPr>
        <p:spPr>
          <a:xfrm>
            <a:off x="8170196" y="909277"/>
            <a:ext cx="81280" cy="19685"/>
          </a:xfrm>
          <a:custGeom>
            <a:avLst/>
            <a:gdLst/>
            <a:ahLst/>
            <a:cxnLst/>
            <a:rect l="l" t="t" r="r" b="b"/>
            <a:pathLst>
              <a:path w="81279" h="19684">
                <a:moveTo>
                  <a:pt x="0" y="19068"/>
                </a:moveTo>
                <a:lnTo>
                  <a:pt x="81134" y="19068"/>
                </a:lnTo>
                <a:lnTo>
                  <a:pt x="81134" y="0"/>
                </a:lnTo>
                <a:lnTo>
                  <a:pt x="0" y="0"/>
                </a:lnTo>
                <a:lnTo>
                  <a:pt x="0" y="19068"/>
                </a:lnTo>
                <a:close/>
              </a:path>
            </a:pathLst>
          </a:custGeom>
          <a:solidFill>
            <a:srgbClr val="EC293C"/>
          </a:solidFill>
        </p:spPr>
        <p:txBody>
          <a:bodyPr wrap="square" lIns="0" tIns="0" rIns="0" bIns="0" rtlCol="0"/>
          <a:lstStyle/>
          <a:p>
            <a:endParaRPr/>
          </a:p>
        </p:txBody>
      </p:sp>
      <p:sp>
        <p:nvSpPr>
          <p:cNvPr id="59" name="bk object 59"/>
          <p:cNvSpPr/>
          <p:nvPr/>
        </p:nvSpPr>
        <p:spPr>
          <a:xfrm>
            <a:off x="8170196" y="871140"/>
            <a:ext cx="21590" cy="38735"/>
          </a:xfrm>
          <a:custGeom>
            <a:avLst/>
            <a:gdLst/>
            <a:ahLst/>
            <a:cxnLst/>
            <a:rect l="l" t="t" r="r" b="b"/>
            <a:pathLst>
              <a:path w="21590" h="38734">
                <a:moveTo>
                  <a:pt x="0" y="38136"/>
                </a:moveTo>
                <a:lnTo>
                  <a:pt x="21393" y="38136"/>
                </a:lnTo>
                <a:lnTo>
                  <a:pt x="21393" y="0"/>
                </a:lnTo>
                <a:lnTo>
                  <a:pt x="0" y="0"/>
                </a:lnTo>
                <a:lnTo>
                  <a:pt x="0" y="38136"/>
                </a:lnTo>
                <a:close/>
              </a:path>
            </a:pathLst>
          </a:custGeom>
          <a:solidFill>
            <a:srgbClr val="EC293C"/>
          </a:solidFill>
        </p:spPr>
        <p:txBody>
          <a:bodyPr wrap="square" lIns="0" tIns="0" rIns="0" bIns="0" rtlCol="0"/>
          <a:lstStyle/>
          <a:p>
            <a:endParaRPr/>
          </a:p>
        </p:txBody>
      </p:sp>
      <p:sp>
        <p:nvSpPr>
          <p:cNvPr id="60" name="bk object 60"/>
          <p:cNvSpPr/>
          <p:nvPr/>
        </p:nvSpPr>
        <p:spPr>
          <a:xfrm>
            <a:off x="8229937" y="928488"/>
            <a:ext cx="21590" cy="40005"/>
          </a:xfrm>
          <a:custGeom>
            <a:avLst/>
            <a:gdLst/>
            <a:ahLst/>
            <a:cxnLst/>
            <a:rect l="l" t="t" r="r" b="b"/>
            <a:pathLst>
              <a:path w="21590" h="40005">
                <a:moveTo>
                  <a:pt x="21393" y="0"/>
                </a:moveTo>
                <a:lnTo>
                  <a:pt x="0" y="0"/>
                </a:lnTo>
                <a:lnTo>
                  <a:pt x="0" y="39379"/>
                </a:lnTo>
                <a:lnTo>
                  <a:pt x="21393" y="39379"/>
                </a:lnTo>
                <a:lnTo>
                  <a:pt x="21393" y="0"/>
                </a:lnTo>
                <a:close/>
              </a:path>
            </a:pathLst>
          </a:custGeom>
          <a:solidFill>
            <a:srgbClr val="EC293C"/>
          </a:solidFill>
        </p:spPr>
        <p:txBody>
          <a:bodyPr wrap="square" lIns="0" tIns="0" rIns="0" bIns="0" rtlCol="0"/>
          <a:lstStyle/>
          <a:p>
            <a:endParaRPr/>
          </a:p>
        </p:txBody>
      </p:sp>
      <p:sp>
        <p:nvSpPr>
          <p:cNvPr id="61" name="bk object 61"/>
          <p:cNvSpPr/>
          <p:nvPr/>
        </p:nvSpPr>
        <p:spPr>
          <a:xfrm>
            <a:off x="8229937" y="871140"/>
            <a:ext cx="21590" cy="38100"/>
          </a:xfrm>
          <a:custGeom>
            <a:avLst/>
            <a:gdLst/>
            <a:ahLst/>
            <a:cxnLst/>
            <a:rect l="l" t="t" r="r" b="b"/>
            <a:pathLst>
              <a:path w="21590" h="38100">
                <a:moveTo>
                  <a:pt x="21393" y="0"/>
                </a:moveTo>
                <a:lnTo>
                  <a:pt x="0" y="0"/>
                </a:lnTo>
                <a:lnTo>
                  <a:pt x="0" y="37657"/>
                </a:lnTo>
                <a:lnTo>
                  <a:pt x="21393" y="37657"/>
                </a:lnTo>
                <a:lnTo>
                  <a:pt x="21393" y="0"/>
                </a:lnTo>
                <a:close/>
              </a:path>
            </a:pathLst>
          </a:custGeom>
          <a:solidFill>
            <a:srgbClr val="EC293C"/>
          </a:solidFill>
        </p:spPr>
        <p:txBody>
          <a:bodyPr wrap="square" lIns="0" tIns="0" rIns="0" bIns="0" rtlCol="0"/>
          <a:lstStyle/>
          <a:p>
            <a:endParaRPr/>
          </a:p>
        </p:txBody>
      </p:sp>
      <p:sp>
        <p:nvSpPr>
          <p:cNvPr id="2" name="Holder 2"/>
          <p:cNvSpPr>
            <a:spLocks noGrp="1"/>
          </p:cNvSpPr>
          <p:nvPr>
            <p:ph type="title"/>
          </p:nvPr>
        </p:nvSpPr>
        <p:spPr>
          <a:xfrm>
            <a:off x="1049985" y="1315974"/>
            <a:ext cx="7044029" cy="513714"/>
          </a:xfrm>
          <a:prstGeom prst="rect">
            <a:avLst/>
          </a:prstGeom>
        </p:spPr>
        <p:txBody>
          <a:bodyPr wrap="square" lIns="0" tIns="0" rIns="0" bIns="0">
            <a:spAutoFit/>
          </a:bodyPr>
          <a:lstStyle>
            <a:lvl1pPr>
              <a:defRPr sz="3200" b="0"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429869" y="2084958"/>
            <a:ext cx="8284260" cy="2707640"/>
          </a:xfrm>
          <a:prstGeom prst="rect">
            <a:avLst/>
          </a:prstGeom>
        </p:spPr>
        <p:txBody>
          <a:bodyPr wrap="square" lIns="0" tIns="0" rIns="0" bIns="0">
            <a:spAutoFit/>
          </a:bodyPr>
          <a:lstStyle>
            <a:lvl1pPr>
              <a:defRPr sz="2000" b="0" i="0">
                <a:solidFill>
                  <a:srgbClr val="585858"/>
                </a:solidFill>
                <a:latin typeface="Century Gothic"/>
                <a:cs typeface="Century Gothic"/>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123950"/>
            <a:ext cx="8913813" cy="91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114425" y="2595563"/>
            <a:ext cx="76104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188913"/>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595959"/>
                </a:solidFill>
                <a:latin typeface="Century Gothic" charset="0"/>
                <a:ea typeface="ＭＳ Ｐゴシック" charset="-128"/>
              </a:defRPr>
            </a:lvl1pPr>
          </a:lstStyle>
          <a:p>
            <a:pPr>
              <a:defRPr/>
            </a:pPr>
            <a:fld id="{D2FFD0F4-BB9A-42C6-ADEA-E4FB572C3330}" type="datetime1">
              <a:rPr lang="en-US" altLang="en-US"/>
              <a:pPr>
                <a:defRPr/>
              </a:pPr>
              <a:t>1/16/2024</a:t>
            </a:fld>
            <a:endParaRPr lang="en-US" altLang="en-US"/>
          </a:p>
        </p:txBody>
      </p:sp>
      <p:sp>
        <p:nvSpPr>
          <p:cNvPr id="5" name="Footer Placeholder 4"/>
          <p:cNvSpPr>
            <a:spLocks noGrp="1"/>
          </p:cNvSpPr>
          <p:nvPr>
            <p:ph type="ftr" sz="quarter" idx="3"/>
          </p:nvPr>
        </p:nvSpPr>
        <p:spPr>
          <a:xfrm>
            <a:off x="3127375" y="188913"/>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65000"/>
                    <a:lumOff val="3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smtClean="0">
                <a:solidFill>
                  <a:srgbClr val="595959"/>
                </a:solidFill>
                <a:latin typeface="Century Gothic" panose="020B0502020202020204" pitchFamily="34" charset="0"/>
              </a:defRPr>
            </a:lvl1pPr>
          </a:lstStyle>
          <a:p>
            <a:pPr>
              <a:defRPr/>
            </a:pPr>
            <a:fld id="{C1E9F49E-43E9-4ECA-B5CE-9F7A8AAC5985}" type="slidenum">
              <a:rPr lang="en-US" altLang="en-US"/>
              <a:pPr>
                <a:defRPr/>
              </a:pPr>
              <a:t>‹#›</a:t>
            </a:fld>
            <a:endParaRPr lang="en-US" altLang="en-US"/>
          </a:p>
        </p:txBody>
      </p:sp>
      <p:sp>
        <p:nvSpPr>
          <p:cNvPr id="7" name="Rectangle 6"/>
          <p:cNvSpPr/>
          <p:nvPr/>
        </p:nvSpPr>
        <p:spPr>
          <a:xfrm>
            <a:off x="914400" y="0"/>
            <a:ext cx="7999413" cy="182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Rectangle 7"/>
          <p:cNvSpPr/>
          <p:nvPr/>
        </p:nvSpPr>
        <p:spPr>
          <a:xfrm>
            <a:off x="914400" y="6675438"/>
            <a:ext cx="7999413" cy="182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033" name="Picture 11" descr="MNMC_TAG ONLY_reverse.eps"/>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04888" y="6729413"/>
            <a:ext cx="1219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descr="MNMC_HEALTH_PMS_185_425.eps"/>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6980238" y="285750"/>
            <a:ext cx="18097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6772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bg1"/>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2pPr>
      <a:lvl3pPr algn="l" rtl="0" eaLnBrk="0" fontAlgn="base" hangingPunct="0">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3pPr>
      <a:lvl4pPr algn="l" rtl="0" eaLnBrk="0" fontAlgn="base" hangingPunct="0">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4pPr>
      <a:lvl5pPr algn="l" rtl="0" eaLnBrk="0" fontAlgn="base" hangingPunct="0">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5pPr>
      <a:lvl6pPr marL="4572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6pPr>
      <a:lvl7pPr marL="9144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7pPr>
      <a:lvl8pPr marL="13716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8pPr>
      <a:lvl9pPr marL="18288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Clr>
          <a:schemeClr val="accent1"/>
        </a:buClr>
        <a:buSzPct val="100000"/>
        <a:buFont typeface="Arial" panose="020B0604020202020204" pitchFamily="34" charset="0"/>
        <a:buChar char="•"/>
        <a:defRPr sz="2000" kern="1200">
          <a:solidFill>
            <a:srgbClr val="595959"/>
          </a:solidFill>
          <a:latin typeface="+mn-lt"/>
          <a:ea typeface="ＭＳ Ｐゴシック" pitchFamily="-110" charset="-128"/>
          <a:cs typeface="ＭＳ Ｐゴシック" pitchFamily="-110" charset="-128"/>
        </a:defRPr>
      </a:lvl1pPr>
      <a:lvl2pPr marL="685800" indent="-336550" algn="l" rtl="0" eaLnBrk="0" fontAlgn="base" hangingPunct="0">
        <a:spcBef>
          <a:spcPts val="600"/>
        </a:spcBef>
        <a:spcAft>
          <a:spcPct val="0"/>
        </a:spcAft>
        <a:buClr>
          <a:srgbClr val="333333"/>
        </a:buClr>
        <a:buSzPct val="100000"/>
        <a:buFont typeface="Arial" panose="020B0604020202020204" pitchFamily="34" charset="0"/>
        <a:buChar char="•"/>
        <a:defRPr kern="1200">
          <a:solidFill>
            <a:srgbClr val="595959"/>
          </a:solidFill>
          <a:latin typeface="+mn-lt"/>
          <a:ea typeface="ＭＳ Ｐゴシック" pitchFamily="-110" charset="-128"/>
          <a:cs typeface="+mn-cs"/>
        </a:defRPr>
      </a:lvl2pPr>
      <a:lvl3pPr marL="1035050" indent="-349250" algn="l" rtl="0" eaLnBrk="0" fontAlgn="base" hangingPunct="0">
        <a:spcBef>
          <a:spcPts val="600"/>
        </a:spcBef>
        <a:spcAft>
          <a:spcPct val="0"/>
        </a:spcAft>
        <a:buClr>
          <a:schemeClr val="accent1"/>
        </a:buClr>
        <a:buSzPct val="100000"/>
        <a:buFont typeface="Arial" panose="020B0604020202020204" pitchFamily="34" charset="0"/>
        <a:buChar char="•"/>
        <a:defRPr kern="1200">
          <a:solidFill>
            <a:srgbClr val="595959"/>
          </a:solidFill>
          <a:latin typeface="+mn-lt"/>
          <a:ea typeface="ＭＳ Ｐゴシック" pitchFamily="-110" charset="-128"/>
          <a:cs typeface="+mn-cs"/>
        </a:defRPr>
      </a:lvl3pPr>
      <a:lvl4pPr marL="1371600" indent="-336550" algn="l" rtl="0" eaLnBrk="0" fontAlgn="base" hangingPunct="0">
        <a:spcBef>
          <a:spcPts val="600"/>
        </a:spcBef>
        <a:spcAft>
          <a:spcPct val="0"/>
        </a:spcAft>
        <a:buClr>
          <a:srgbClr val="333333"/>
        </a:buClr>
        <a:buSzPct val="100000"/>
        <a:buFont typeface="Arial" panose="020B0604020202020204" pitchFamily="34" charset="0"/>
        <a:buChar char="•"/>
        <a:defRPr kern="1200">
          <a:solidFill>
            <a:srgbClr val="595959"/>
          </a:solidFill>
          <a:latin typeface="+mn-lt"/>
          <a:ea typeface="ＭＳ Ｐゴシック" pitchFamily="-110" charset="-128"/>
          <a:cs typeface="+mn-cs"/>
        </a:defRPr>
      </a:lvl4pPr>
      <a:lvl5pPr marL="1720850" indent="-349250" algn="l" rtl="0" eaLnBrk="0" fontAlgn="base" hangingPunct="0">
        <a:spcBef>
          <a:spcPts val="600"/>
        </a:spcBef>
        <a:spcAft>
          <a:spcPct val="0"/>
        </a:spcAft>
        <a:buClr>
          <a:schemeClr val="accent1"/>
        </a:buClr>
        <a:buSzPct val="100000"/>
        <a:buFont typeface="Arial" panose="020B0604020202020204" pitchFamily="34" charset="0"/>
        <a:buChar char="•"/>
        <a:defRPr kern="1200">
          <a:solidFill>
            <a:srgbClr val="595959"/>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123950"/>
            <a:ext cx="8913813" cy="91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114425" y="2595563"/>
            <a:ext cx="76104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188913"/>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595959"/>
                </a:solidFill>
                <a:latin typeface="Century Gothic" pitchFamily="34" charset="0"/>
                <a:ea typeface="ＭＳ Ｐゴシック" pitchFamily="-84" charset="-128"/>
                <a:cs typeface="+mn-cs"/>
              </a:defRPr>
            </a:lvl1pPr>
          </a:lstStyle>
          <a:p>
            <a:pPr>
              <a:defRPr/>
            </a:pPr>
            <a:fld id="{5CEA82DE-76F1-41BA-BF3E-97E181D10917}" type="datetime1">
              <a:rPr lang="en-US"/>
              <a:pPr>
                <a:defRPr/>
              </a:pPr>
              <a:t>1/16/2024</a:t>
            </a:fld>
            <a:endParaRPr lang="en-US" dirty="0"/>
          </a:p>
        </p:txBody>
      </p:sp>
      <p:sp>
        <p:nvSpPr>
          <p:cNvPr id="5" name="Footer Placeholder 4"/>
          <p:cNvSpPr>
            <a:spLocks noGrp="1"/>
          </p:cNvSpPr>
          <p:nvPr>
            <p:ph type="ftr" sz="quarter" idx="3"/>
          </p:nvPr>
        </p:nvSpPr>
        <p:spPr>
          <a:xfrm>
            <a:off x="3127375" y="188913"/>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65000"/>
                    <a:lumOff val="3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solidFill>
                  <a:srgbClr val="595959"/>
                </a:solidFill>
                <a:latin typeface="Century Gothic" panose="020B0502020202020204" pitchFamily="34" charset="0"/>
                <a:ea typeface="MS PGothic" panose="020B0600070205080204" pitchFamily="34" charset="-128"/>
              </a:defRPr>
            </a:lvl1pPr>
          </a:lstStyle>
          <a:p>
            <a:pPr>
              <a:defRPr/>
            </a:pPr>
            <a:fld id="{A4C99C7A-EDDA-46C9-A5EA-CD1218548ACB}" type="slidenum">
              <a:rPr lang="en-US" altLang="en-US"/>
              <a:pPr>
                <a:defRPr/>
              </a:pPr>
              <a:t>‹#›</a:t>
            </a:fld>
            <a:endParaRPr lang="en-US" altLang="en-US"/>
          </a:p>
        </p:txBody>
      </p:sp>
      <p:sp>
        <p:nvSpPr>
          <p:cNvPr id="7" name="Rectangle 6"/>
          <p:cNvSpPr/>
          <p:nvPr/>
        </p:nvSpPr>
        <p:spPr>
          <a:xfrm>
            <a:off x="914400" y="0"/>
            <a:ext cx="7999413" cy="182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Rectangle 7"/>
          <p:cNvSpPr/>
          <p:nvPr/>
        </p:nvSpPr>
        <p:spPr>
          <a:xfrm>
            <a:off x="914400" y="6675438"/>
            <a:ext cx="7999413" cy="1825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1033" name="Picture 11" descr="MNMC_TAG ONLY_reverse.eps"/>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04888" y="6729413"/>
            <a:ext cx="1219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descr="MNMC_HEALTH_PMS_185_425.eps"/>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980238" y="285750"/>
            <a:ext cx="18097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4227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iming>
    <p:tnLst>
      <p:par>
        <p:cTn id="1" dur="indefinite" restart="never" nodeType="tmRoot"/>
      </p:par>
    </p:tnLst>
  </p:timing>
  <p:txStyles>
    <p:titleStyle>
      <a:lvl1pPr algn="l" rtl="0" eaLnBrk="0" fontAlgn="base" hangingPunct="0">
        <a:spcBef>
          <a:spcPct val="0"/>
        </a:spcBef>
        <a:spcAft>
          <a:spcPct val="0"/>
        </a:spcAft>
        <a:defRPr sz="3600" kern="1200">
          <a:solidFill>
            <a:schemeClr val="bg1"/>
          </a:solidFill>
          <a:latin typeface="+mj-lt"/>
          <a:ea typeface="ＭＳ Ｐゴシック" panose="020B0600070205080204" pitchFamily="34" charset="-128"/>
          <a:cs typeface="ＭＳ Ｐゴシック" pitchFamily="-110" charset="-128"/>
        </a:defRPr>
      </a:lvl1pPr>
      <a:lvl2pPr algn="l" rtl="0" eaLnBrk="0" fontAlgn="base" hangingPunct="0">
        <a:spcBef>
          <a:spcPct val="0"/>
        </a:spcBef>
        <a:spcAft>
          <a:spcPct val="0"/>
        </a:spcAft>
        <a:defRPr sz="3600">
          <a:solidFill>
            <a:schemeClr val="bg1"/>
          </a:solidFill>
          <a:latin typeface="Century Gothic" pitchFamily="-110" charset="0"/>
          <a:ea typeface="ＭＳ Ｐゴシック" panose="020B0600070205080204" pitchFamily="34" charset="-128"/>
          <a:cs typeface="ＭＳ Ｐゴシック" pitchFamily="-110" charset="-128"/>
        </a:defRPr>
      </a:lvl2pPr>
      <a:lvl3pPr algn="l" rtl="0" eaLnBrk="0" fontAlgn="base" hangingPunct="0">
        <a:spcBef>
          <a:spcPct val="0"/>
        </a:spcBef>
        <a:spcAft>
          <a:spcPct val="0"/>
        </a:spcAft>
        <a:defRPr sz="3600">
          <a:solidFill>
            <a:schemeClr val="bg1"/>
          </a:solidFill>
          <a:latin typeface="Century Gothic" pitchFamily="-110" charset="0"/>
          <a:ea typeface="ＭＳ Ｐゴシック" panose="020B0600070205080204" pitchFamily="34" charset="-128"/>
          <a:cs typeface="ＭＳ Ｐゴシック" pitchFamily="-110" charset="-128"/>
        </a:defRPr>
      </a:lvl3pPr>
      <a:lvl4pPr algn="l" rtl="0" eaLnBrk="0" fontAlgn="base" hangingPunct="0">
        <a:spcBef>
          <a:spcPct val="0"/>
        </a:spcBef>
        <a:spcAft>
          <a:spcPct val="0"/>
        </a:spcAft>
        <a:defRPr sz="3600">
          <a:solidFill>
            <a:schemeClr val="bg1"/>
          </a:solidFill>
          <a:latin typeface="Century Gothic" pitchFamily="-110" charset="0"/>
          <a:ea typeface="ＭＳ Ｐゴシック" panose="020B0600070205080204" pitchFamily="34" charset="-128"/>
          <a:cs typeface="ＭＳ Ｐゴシック" pitchFamily="-110" charset="-128"/>
        </a:defRPr>
      </a:lvl4pPr>
      <a:lvl5pPr algn="l" rtl="0" eaLnBrk="0" fontAlgn="base" hangingPunct="0">
        <a:spcBef>
          <a:spcPct val="0"/>
        </a:spcBef>
        <a:spcAft>
          <a:spcPct val="0"/>
        </a:spcAft>
        <a:defRPr sz="3600">
          <a:solidFill>
            <a:schemeClr val="bg1"/>
          </a:solidFill>
          <a:latin typeface="Century Gothic" pitchFamily="-110" charset="0"/>
          <a:ea typeface="ＭＳ Ｐゴシック" panose="020B0600070205080204" pitchFamily="34" charset="-128"/>
          <a:cs typeface="ＭＳ Ｐゴシック" pitchFamily="-110" charset="-128"/>
        </a:defRPr>
      </a:lvl5pPr>
      <a:lvl6pPr marL="4572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6pPr>
      <a:lvl7pPr marL="9144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7pPr>
      <a:lvl8pPr marL="13716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8pPr>
      <a:lvl9pPr marL="1828800" algn="l" rtl="0" fontAlgn="base">
        <a:spcBef>
          <a:spcPct val="0"/>
        </a:spcBef>
        <a:spcAft>
          <a:spcPct val="0"/>
        </a:spcAft>
        <a:defRPr sz="3600">
          <a:solidFill>
            <a:schemeClr val="bg1"/>
          </a:solidFill>
          <a:latin typeface="Century Gothic"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Clr>
          <a:schemeClr val="accent1"/>
        </a:buClr>
        <a:buSzPct val="100000"/>
        <a:buFont typeface="Arial" panose="020B0604020202020204" pitchFamily="34" charset="0"/>
        <a:buChar char="•"/>
        <a:defRPr sz="2000" kern="1200">
          <a:solidFill>
            <a:srgbClr val="595959"/>
          </a:solidFill>
          <a:latin typeface="+mn-lt"/>
          <a:ea typeface="ＭＳ Ｐゴシック" panose="020B0600070205080204" pitchFamily="34" charset="-128"/>
          <a:cs typeface="ＭＳ Ｐゴシック" pitchFamily="-110" charset="-128"/>
        </a:defRPr>
      </a:lvl1pPr>
      <a:lvl2pPr marL="685800" indent="-336550" algn="l" rtl="0" eaLnBrk="0" fontAlgn="base" hangingPunct="0">
        <a:spcBef>
          <a:spcPts val="600"/>
        </a:spcBef>
        <a:spcAft>
          <a:spcPct val="0"/>
        </a:spcAft>
        <a:buClr>
          <a:srgbClr val="333333"/>
        </a:buClr>
        <a:buSzPct val="100000"/>
        <a:buFont typeface="Arial" panose="020B0604020202020204" pitchFamily="34" charset="0"/>
        <a:buChar char="•"/>
        <a:defRPr kern="1200">
          <a:solidFill>
            <a:srgbClr val="595959"/>
          </a:solidFill>
          <a:latin typeface="+mn-lt"/>
          <a:ea typeface="ＭＳ Ｐゴシック" panose="020B0600070205080204" pitchFamily="34" charset="-128"/>
          <a:cs typeface="ＭＳ Ｐゴシック"/>
        </a:defRPr>
      </a:lvl2pPr>
      <a:lvl3pPr marL="1035050" indent="-349250" algn="l" rtl="0" eaLnBrk="0" fontAlgn="base" hangingPunct="0">
        <a:spcBef>
          <a:spcPts val="600"/>
        </a:spcBef>
        <a:spcAft>
          <a:spcPct val="0"/>
        </a:spcAft>
        <a:buClr>
          <a:schemeClr val="accent1"/>
        </a:buClr>
        <a:buSzPct val="100000"/>
        <a:buFont typeface="Arial" panose="020B0604020202020204" pitchFamily="34" charset="0"/>
        <a:buChar char="•"/>
        <a:defRPr kern="1200">
          <a:solidFill>
            <a:srgbClr val="595959"/>
          </a:solidFill>
          <a:latin typeface="+mn-lt"/>
          <a:ea typeface="ＭＳ Ｐゴシック" panose="020B0600070205080204" pitchFamily="34" charset="-128"/>
          <a:cs typeface="ＭＳ Ｐゴシック"/>
        </a:defRPr>
      </a:lvl3pPr>
      <a:lvl4pPr marL="1371600" indent="-336550" algn="l" rtl="0" eaLnBrk="0" fontAlgn="base" hangingPunct="0">
        <a:spcBef>
          <a:spcPts val="600"/>
        </a:spcBef>
        <a:spcAft>
          <a:spcPct val="0"/>
        </a:spcAft>
        <a:buClr>
          <a:srgbClr val="333333"/>
        </a:buClr>
        <a:buSzPct val="100000"/>
        <a:buFont typeface="Arial" panose="020B0604020202020204" pitchFamily="34" charset="0"/>
        <a:buChar char="•"/>
        <a:defRPr kern="1200">
          <a:solidFill>
            <a:srgbClr val="595959"/>
          </a:solidFill>
          <a:latin typeface="+mn-lt"/>
          <a:ea typeface="ＭＳ Ｐゴシック" panose="020B0600070205080204" pitchFamily="34" charset="-128"/>
          <a:cs typeface="ＭＳ Ｐゴシック"/>
        </a:defRPr>
      </a:lvl4pPr>
      <a:lvl5pPr marL="1720850" indent="-349250" algn="l" rtl="0" eaLnBrk="0" fontAlgn="base" hangingPunct="0">
        <a:spcBef>
          <a:spcPts val="600"/>
        </a:spcBef>
        <a:spcAft>
          <a:spcPct val="0"/>
        </a:spcAft>
        <a:buClr>
          <a:schemeClr val="accent1"/>
        </a:buClr>
        <a:buSzPct val="100000"/>
        <a:buFont typeface="Arial" panose="020B0604020202020204" pitchFamily="34" charset="0"/>
        <a:buChar char="•"/>
        <a:defRPr kern="1200">
          <a:solidFill>
            <a:srgbClr val="595959"/>
          </a:solidFill>
          <a:latin typeface="+mn-lt"/>
          <a:ea typeface="ＭＳ Ｐゴシック" panose="020B0600070205080204" pitchFamily="34"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sp.mountnittany.org/sites/MNH/policies/Documents/Identification%20Badges.do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p.mountnittany.org/sites/MNH/policies/PoliciesAndProcedures/Respectful%20Treatment%20of%20Students.pdf#search=respectful" TargetMode="External"/><Relationship Id="rId2" Type="http://schemas.openxmlformats.org/officeDocument/2006/relationships/hyperlink" Target="https://sp.mountnittany.org/sites/MNH/policies/PoliciesAndProcedures/Health%20Policy%20-%20Volunteers%20Students%20Faculty%20Medical%20or%20Allied%20Health%20Staff%20and%20Contracted%20Patient%20Care%20Providers.pdf#search=health%20polic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sp.mountnittany.org/sites/MNH/policies/PoliciesAndProcedures/Patient's%20Medical%20Record%20and%20Documentation.pdf#search=i%2Ed%2E2%2E1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sp.mountnittany.org/sites/MNH/policies/Documents/Safe%20Patient%20Handling%20Lifting%20Transfer.do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p.mountnittany.org/sites/MNH/policies/Documents/Oxygen%20E-Cylinder.doc" TargetMode="External"/><Relationship Id="rId2" Type="http://schemas.openxmlformats.org/officeDocument/2006/relationships/hyperlink" Target="https://sp.mountnittany.org/sites/MNH/policies/PoliciesAndProcedures/Bloodborne%20Pathogen%20Exposure%20List.pdf#search=504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p.mountnittany.org/sites/MNH/policies/PoliciesAndProcedures/Falls%20Risk%20Intervention.pdf#search=fal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p.mountnittany.org/sites/MNH/policies/PoliciesAndProcedures/Standard%20Precautions.pdf#search=standard%20precaution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sp.mountnittany.org/sites/MNH/policies/PoliciesAndProcedures/Disease%20Specific%20IC.pdf#search=standard%20precaution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p.mountnittany.org/sites/MNH/policies/PoliciesAndProcedures/Contact%20Precautions.pdf#search=standard%20precautions"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sp.mountnittany.org/sites/MNH/policies/PoliciesAndProcedures/Droplet%20Precautions.pdf#search=standard%20precaution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p.mountnittany.org/sites/MNH/policies/PoliciesAndProcedures/Airborne%20Precautions%20Airborne%20Infection%20Isolation%20(AII).pdf#search=standard%20precautions"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sp.mountnittany.org/sites/MNH/policies/PoliciesAndProcedures/COVID-19%20Prevention%20Plan.pdf#search=109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cdc.gov/coronavirus/2019-ncov/vaccines/stay-up-to-date.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sp.mountnittany.org/sites/MNH/policies/PoliciesAndProcedures/Disease%20Specific%20IC.pdf#search=disease%20specific"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sp.mountnittany.org/sites/MNH/policies/PoliciesAndProcedures/Standard%20Codes%20and%20Pages.pdf#search=codes%20pag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sp.mountnittany.org/sites/MNH/policies/Documents/6009A%20Guidelines%20regarding%20student%20attendance%20at%20Code%20Blue%20Code%20Purple%20and%20Trauma%20Code.pdf#search%3Dcode%20blu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apps.mountnittany.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sp.mountnittany.org/sites/MNH/policies/PoliciesAndProcedures/Patient%20Confidentiality.pdf#search=patient%20confidentiality"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sp.mountnittany.org/sites/MNH/policies/Documents/HIPAA%20Privacy%20and%20Security%20Disciplinary%20Actions.doc"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sp.mountnittany.org/sites/MNH/policies/Documents/Secure%20Log-in%20Password%20Management.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portal.mountnittany.org/"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app.smartsheet.com/b/form/b7a045416bcd4186ad35775036d56f2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ctrTitle"/>
          </p:nvPr>
        </p:nvSpPr>
        <p:spPr>
          <a:xfrm>
            <a:off x="0" y="5026025"/>
            <a:ext cx="8915400" cy="914400"/>
          </a:xfrm>
        </p:spPr>
        <p:txBody>
          <a:bodyPr/>
          <a:lstStyle/>
          <a:p>
            <a:pPr eaLnBrk="1" hangingPunct="1"/>
            <a:r>
              <a:rPr lang="en-US" altLang="en-US" sz="4000" dirty="0" smtClean="0">
                <a:ea typeface="ＭＳ Ｐゴシック" panose="020B0600070205080204" pitchFamily="34" charset="-128"/>
              </a:rPr>
              <a:t>Student Orientation</a:t>
            </a:r>
          </a:p>
        </p:txBody>
      </p:sp>
      <p:sp>
        <p:nvSpPr>
          <p:cNvPr id="7" name="Subtitle 6"/>
          <p:cNvSpPr>
            <a:spLocks noGrp="1"/>
          </p:cNvSpPr>
          <p:nvPr>
            <p:ph type="subTitle" idx="1"/>
          </p:nvPr>
        </p:nvSpPr>
        <p:spPr/>
        <p:txBody>
          <a:bodyPr>
            <a:normAutofit/>
          </a:bodyPr>
          <a:lstStyle/>
          <a:p>
            <a:pPr>
              <a:buFont typeface="Wingdings" charset="0"/>
              <a:buNone/>
              <a:defRPr/>
            </a:pPr>
            <a:r>
              <a:rPr lang="en-US" smtClean="0">
                <a:solidFill>
                  <a:srgbClr val="595959"/>
                </a:solidFill>
                <a:ea typeface="ＭＳ Ｐゴシック" charset="0"/>
                <a:cs typeface="ＭＳ Ｐゴシック" charset="0"/>
              </a:rPr>
              <a:t>2024</a:t>
            </a:r>
            <a:endParaRPr lang="en-US" dirty="0">
              <a:solidFill>
                <a:srgbClr val="595959"/>
              </a:solidFill>
              <a:ea typeface="ＭＳ Ｐゴシック" charset="0"/>
              <a:cs typeface="ＭＳ Ｐゴシック" charset="0"/>
            </a:endParaRPr>
          </a:p>
        </p:txBody>
      </p:sp>
      <p:pic>
        <p:nvPicPr>
          <p:cNvPr id="10244" name="Picture 2" descr="11_v1MNM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3" y="1108075"/>
            <a:ext cx="794543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072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05358" y="2216276"/>
            <a:ext cx="3271839" cy="4288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4" name="object 4"/>
          <p:cNvSpPr txBox="1">
            <a:spLocks noGrp="1"/>
          </p:cNvSpPr>
          <p:nvPr>
            <p:ph type="title"/>
          </p:nvPr>
        </p:nvSpPr>
        <p:spPr>
          <a:xfrm>
            <a:off x="1176324" y="1253490"/>
            <a:ext cx="1833245" cy="635000"/>
          </a:xfrm>
          <a:prstGeom prst="rect">
            <a:avLst/>
          </a:prstGeom>
        </p:spPr>
        <p:txBody>
          <a:bodyPr vert="horz" wrap="square" lIns="0" tIns="12065" rIns="0" bIns="0" rtlCol="0">
            <a:spAutoFit/>
          </a:bodyPr>
          <a:lstStyle/>
          <a:p>
            <a:pPr marL="12700">
              <a:lnSpc>
                <a:spcPct val="100000"/>
              </a:lnSpc>
              <a:spcBef>
                <a:spcPts val="95"/>
              </a:spcBef>
            </a:pPr>
            <a:r>
              <a:rPr sz="4000" spc="-5" dirty="0"/>
              <a:t>Parking</a:t>
            </a:r>
            <a:endParaRPr sz="4000"/>
          </a:p>
        </p:txBody>
      </p:sp>
      <p:sp>
        <p:nvSpPr>
          <p:cNvPr id="5" name="object 5"/>
          <p:cNvSpPr txBox="1"/>
          <p:nvPr/>
        </p:nvSpPr>
        <p:spPr>
          <a:xfrm>
            <a:off x="304076" y="2083777"/>
            <a:ext cx="4435475" cy="1474763"/>
          </a:xfrm>
          <a:prstGeom prst="rect">
            <a:avLst/>
          </a:prstGeom>
        </p:spPr>
        <p:txBody>
          <a:bodyPr vert="horz" wrap="square" lIns="0" tIns="12700" rIns="0" bIns="0" rtlCol="0">
            <a:spAutoFit/>
          </a:bodyPr>
          <a:lstStyle/>
          <a:p>
            <a:pPr marL="12700" marR="5080">
              <a:lnSpc>
                <a:spcPct val="100000"/>
              </a:lnSpc>
              <a:spcBef>
                <a:spcPts val="100"/>
              </a:spcBef>
              <a:tabLst>
                <a:tab pos="815340" algn="l"/>
                <a:tab pos="3289935" algn="l"/>
              </a:tabLst>
            </a:pPr>
            <a:r>
              <a:rPr sz="1900" dirty="0">
                <a:solidFill>
                  <a:srgbClr val="585858"/>
                </a:solidFill>
                <a:latin typeface="Century Gothic"/>
                <a:cs typeface="Century Gothic"/>
              </a:rPr>
              <a:t>When </a:t>
            </a:r>
            <a:r>
              <a:rPr sz="1900" spc="-5" dirty="0">
                <a:solidFill>
                  <a:srgbClr val="585858"/>
                </a:solidFill>
                <a:latin typeface="Century Gothic"/>
                <a:cs typeface="Century Gothic"/>
              </a:rPr>
              <a:t>arriving at </a:t>
            </a:r>
            <a:r>
              <a:rPr sz="1900" dirty="0">
                <a:solidFill>
                  <a:srgbClr val="585858"/>
                </a:solidFill>
                <a:latin typeface="Century Gothic"/>
                <a:cs typeface="Century Gothic"/>
              </a:rPr>
              <a:t>Mount Nittany  Medical Center, </a:t>
            </a:r>
            <a:r>
              <a:rPr sz="1900" spc="-5" dirty="0">
                <a:solidFill>
                  <a:srgbClr val="585858"/>
                </a:solidFill>
                <a:latin typeface="Century Gothic"/>
                <a:cs typeface="Century Gothic"/>
              </a:rPr>
              <a:t>please park in </a:t>
            </a:r>
            <a:r>
              <a:rPr sz="1900" dirty="0" smtClean="0">
                <a:solidFill>
                  <a:srgbClr val="585858"/>
                </a:solidFill>
                <a:latin typeface="Century Gothic"/>
                <a:cs typeface="Century Gothic"/>
              </a:rPr>
              <a:t>th</a:t>
            </a:r>
            <a:r>
              <a:rPr lang="en-US" sz="1900" dirty="0" smtClean="0">
                <a:solidFill>
                  <a:srgbClr val="585858"/>
                </a:solidFill>
                <a:latin typeface="Century Gothic"/>
                <a:cs typeface="Century Gothic"/>
              </a:rPr>
              <a:t>e back of </a:t>
            </a:r>
            <a:r>
              <a:rPr sz="1900" b="1" i="1" dirty="0" smtClean="0">
                <a:solidFill>
                  <a:srgbClr val="585858"/>
                </a:solidFill>
                <a:latin typeface="Century Gothic"/>
                <a:cs typeface="Century Gothic"/>
              </a:rPr>
              <a:t>Lot </a:t>
            </a:r>
            <a:r>
              <a:rPr sz="1900" b="1" i="1" dirty="0">
                <a:solidFill>
                  <a:srgbClr val="585858"/>
                </a:solidFill>
                <a:latin typeface="Century Gothic"/>
                <a:cs typeface="Century Gothic"/>
              </a:rPr>
              <a:t>C </a:t>
            </a:r>
            <a:r>
              <a:rPr lang="en-US" sz="1900" b="1" i="1" dirty="0" smtClean="0">
                <a:solidFill>
                  <a:srgbClr val="585858"/>
                </a:solidFill>
                <a:latin typeface="Century Gothic"/>
                <a:cs typeface="Century Gothic"/>
              </a:rPr>
              <a:t>or in the back of any employee lot. </a:t>
            </a:r>
            <a:r>
              <a:rPr sz="1900" spc="-5" dirty="0" smtClean="0">
                <a:solidFill>
                  <a:srgbClr val="585858"/>
                </a:solidFill>
                <a:latin typeface="Century Gothic"/>
                <a:cs typeface="Century Gothic"/>
              </a:rPr>
              <a:t>Do</a:t>
            </a:r>
            <a:r>
              <a:rPr sz="1900" b="1" spc="-5" dirty="0" smtClean="0">
                <a:solidFill>
                  <a:srgbClr val="585858"/>
                </a:solidFill>
                <a:latin typeface="Century Gothic"/>
                <a:cs typeface="Century Gothic"/>
              </a:rPr>
              <a:t> </a:t>
            </a:r>
            <a:r>
              <a:rPr sz="1900" b="1" dirty="0">
                <a:solidFill>
                  <a:srgbClr val="585858"/>
                </a:solidFill>
                <a:latin typeface="Century Gothic"/>
                <a:cs typeface="Century Gothic"/>
              </a:rPr>
              <a:t>not  </a:t>
            </a:r>
            <a:r>
              <a:rPr sz="1900" spc="-5" dirty="0">
                <a:solidFill>
                  <a:srgbClr val="585858"/>
                </a:solidFill>
                <a:latin typeface="Century Gothic"/>
                <a:cs typeface="Century Gothic"/>
              </a:rPr>
              <a:t>park in any </a:t>
            </a:r>
            <a:r>
              <a:rPr sz="1900" dirty="0">
                <a:solidFill>
                  <a:srgbClr val="585858"/>
                </a:solidFill>
                <a:latin typeface="Century Gothic"/>
                <a:cs typeface="Century Gothic"/>
              </a:rPr>
              <a:t>employee or </a:t>
            </a:r>
            <a:r>
              <a:rPr sz="1900" spc="-5" dirty="0">
                <a:solidFill>
                  <a:srgbClr val="585858"/>
                </a:solidFill>
                <a:latin typeface="Century Gothic"/>
                <a:cs typeface="Century Gothic"/>
              </a:rPr>
              <a:t>visitor</a:t>
            </a:r>
            <a:r>
              <a:rPr sz="1900" spc="-45" dirty="0">
                <a:solidFill>
                  <a:srgbClr val="585858"/>
                </a:solidFill>
                <a:latin typeface="Century Gothic"/>
                <a:cs typeface="Century Gothic"/>
              </a:rPr>
              <a:t> </a:t>
            </a:r>
            <a:r>
              <a:rPr sz="1900" spc="-5" dirty="0">
                <a:solidFill>
                  <a:srgbClr val="585858"/>
                </a:solidFill>
                <a:latin typeface="Century Gothic"/>
                <a:cs typeface="Century Gothic"/>
              </a:rPr>
              <a:t>lot.</a:t>
            </a:r>
            <a:endParaRPr sz="1900" dirty="0">
              <a:latin typeface="Century Gothic"/>
              <a:cs typeface="Century Gothic"/>
            </a:endParaRPr>
          </a:p>
        </p:txBody>
      </p:sp>
      <p:sp>
        <p:nvSpPr>
          <p:cNvPr id="6" name="object 6"/>
          <p:cNvSpPr txBox="1"/>
          <p:nvPr/>
        </p:nvSpPr>
        <p:spPr>
          <a:xfrm>
            <a:off x="304076" y="4740046"/>
            <a:ext cx="4290695" cy="1185545"/>
          </a:xfrm>
          <a:prstGeom prst="rect">
            <a:avLst/>
          </a:prstGeom>
        </p:spPr>
        <p:txBody>
          <a:bodyPr vert="horz" wrap="square" lIns="0" tIns="12700" rIns="0" bIns="0" rtlCol="0">
            <a:spAutoFit/>
          </a:bodyPr>
          <a:lstStyle/>
          <a:p>
            <a:pPr marL="12700" marR="5080">
              <a:lnSpc>
                <a:spcPct val="100000"/>
              </a:lnSpc>
              <a:spcBef>
                <a:spcPts val="100"/>
              </a:spcBef>
              <a:tabLst>
                <a:tab pos="2217420" algn="l"/>
              </a:tabLst>
            </a:pPr>
            <a:r>
              <a:rPr sz="1900" dirty="0">
                <a:solidFill>
                  <a:srgbClr val="585858"/>
                </a:solidFill>
                <a:latin typeface="Century Gothic"/>
                <a:cs typeface="Century Gothic"/>
              </a:rPr>
              <a:t>We </a:t>
            </a:r>
            <a:r>
              <a:rPr sz="1900" spc="-5" dirty="0">
                <a:solidFill>
                  <a:srgbClr val="585858"/>
                </a:solidFill>
                <a:latin typeface="Century Gothic"/>
                <a:cs typeface="Century Gothic"/>
              </a:rPr>
              <a:t>will issue you </a:t>
            </a:r>
            <a:r>
              <a:rPr sz="1900" dirty="0">
                <a:solidFill>
                  <a:srgbClr val="585858"/>
                </a:solidFill>
                <a:latin typeface="Century Gothic"/>
                <a:cs typeface="Century Gothic"/>
              </a:rPr>
              <a:t>a </a:t>
            </a:r>
            <a:r>
              <a:rPr sz="1900" spc="-5" dirty="0">
                <a:solidFill>
                  <a:srgbClr val="585858"/>
                </a:solidFill>
                <a:latin typeface="Century Gothic"/>
                <a:cs typeface="Century Gothic"/>
              </a:rPr>
              <a:t>student ID badge  and parking</a:t>
            </a:r>
            <a:r>
              <a:rPr sz="1900" spc="-20" dirty="0">
                <a:solidFill>
                  <a:srgbClr val="585858"/>
                </a:solidFill>
                <a:latin typeface="Century Gothic"/>
                <a:cs typeface="Century Gothic"/>
              </a:rPr>
              <a:t> </a:t>
            </a:r>
            <a:r>
              <a:rPr sz="1900" spc="-5" dirty="0">
                <a:solidFill>
                  <a:srgbClr val="585858"/>
                </a:solidFill>
                <a:latin typeface="Century Gothic"/>
                <a:cs typeface="Century Gothic"/>
              </a:rPr>
              <a:t>pass.	</a:t>
            </a:r>
            <a:r>
              <a:rPr sz="1900" dirty="0">
                <a:solidFill>
                  <a:srgbClr val="585858"/>
                </a:solidFill>
                <a:latin typeface="Century Gothic"/>
                <a:cs typeface="Century Gothic"/>
              </a:rPr>
              <a:t>Please hang </a:t>
            </a:r>
            <a:r>
              <a:rPr sz="1900" spc="-5" dirty="0">
                <a:solidFill>
                  <a:srgbClr val="585858"/>
                </a:solidFill>
                <a:latin typeface="Century Gothic"/>
                <a:cs typeface="Century Gothic"/>
              </a:rPr>
              <a:t>your  parking pass </a:t>
            </a:r>
            <a:r>
              <a:rPr sz="1900" dirty="0">
                <a:solidFill>
                  <a:srgbClr val="585858"/>
                </a:solidFill>
                <a:latin typeface="Century Gothic"/>
                <a:cs typeface="Century Gothic"/>
              </a:rPr>
              <a:t>from </a:t>
            </a:r>
            <a:r>
              <a:rPr sz="1900" spc="-5" dirty="0">
                <a:solidFill>
                  <a:srgbClr val="585858"/>
                </a:solidFill>
                <a:latin typeface="Century Gothic"/>
                <a:cs typeface="Century Gothic"/>
              </a:rPr>
              <a:t>your </a:t>
            </a:r>
            <a:r>
              <a:rPr sz="1900" dirty="0">
                <a:solidFill>
                  <a:srgbClr val="585858"/>
                </a:solidFill>
                <a:latin typeface="Century Gothic"/>
                <a:cs typeface="Century Gothic"/>
              </a:rPr>
              <a:t>rearview  mirror.</a:t>
            </a:r>
            <a:endParaRPr sz="1900" dirty="0">
              <a:latin typeface="Century Gothic"/>
              <a:cs typeface="Century Gothic"/>
            </a:endParaRPr>
          </a:p>
        </p:txBody>
      </p:sp>
      <p:sp>
        <p:nvSpPr>
          <p:cNvPr id="7" name="object 7"/>
          <p:cNvSpPr/>
          <p:nvPr/>
        </p:nvSpPr>
        <p:spPr>
          <a:xfrm>
            <a:off x="5891783" y="5405120"/>
            <a:ext cx="500633" cy="848105"/>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5879236" y="6231877"/>
            <a:ext cx="614680" cy="314960"/>
          </a:xfrm>
          <a:prstGeom prst="rect">
            <a:avLst/>
          </a:prstGeom>
        </p:spPr>
        <p:txBody>
          <a:bodyPr vert="horz" wrap="square" lIns="0" tIns="12700" rIns="0" bIns="0" rtlCol="0">
            <a:spAutoFit/>
          </a:bodyPr>
          <a:lstStyle/>
          <a:p>
            <a:pPr marL="12700">
              <a:lnSpc>
                <a:spcPct val="100000"/>
              </a:lnSpc>
              <a:spcBef>
                <a:spcPts val="100"/>
              </a:spcBef>
            </a:pPr>
            <a:r>
              <a:rPr sz="1900" b="1" dirty="0">
                <a:solidFill>
                  <a:srgbClr val="FF0000"/>
                </a:solidFill>
                <a:latin typeface="Century Gothic"/>
                <a:cs typeface="Century Gothic"/>
              </a:rPr>
              <a:t>Lot</a:t>
            </a:r>
            <a:r>
              <a:rPr sz="1900" b="1" spc="-85" dirty="0">
                <a:solidFill>
                  <a:srgbClr val="FF0000"/>
                </a:solidFill>
                <a:latin typeface="Century Gothic"/>
                <a:cs typeface="Century Gothic"/>
              </a:rPr>
              <a:t> </a:t>
            </a:r>
            <a:r>
              <a:rPr sz="1900" b="1" dirty="0">
                <a:solidFill>
                  <a:srgbClr val="FF0000"/>
                </a:solidFill>
                <a:latin typeface="Century Gothic"/>
                <a:cs typeface="Century Gothic"/>
              </a:rPr>
              <a:t>C</a:t>
            </a:r>
            <a:endParaRPr sz="1900">
              <a:latin typeface="Century Gothic"/>
              <a:cs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347210" cy="635000"/>
          </a:xfrm>
          <a:prstGeom prst="rect">
            <a:avLst/>
          </a:prstGeom>
        </p:spPr>
        <p:txBody>
          <a:bodyPr vert="horz" wrap="square" lIns="0" tIns="12065" rIns="0" bIns="0" rtlCol="0">
            <a:spAutoFit/>
          </a:bodyPr>
          <a:lstStyle/>
          <a:p>
            <a:pPr marL="12700">
              <a:lnSpc>
                <a:spcPct val="100000"/>
              </a:lnSpc>
              <a:spcBef>
                <a:spcPts val="95"/>
              </a:spcBef>
            </a:pPr>
            <a:r>
              <a:rPr sz="4000" spc="-10" dirty="0"/>
              <a:t>Student </a:t>
            </a:r>
            <a:r>
              <a:rPr sz="4000" spc="-5" dirty="0"/>
              <a:t>ID</a:t>
            </a:r>
            <a:r>
              <a:rPr sz="4000" spc="-60" dirty="0"/>
              <a:t> </a:t>
            </a:r>
            <a:r>
              <a:rPr sz="4000" spc="-10" dirty="0"/>
              <a:t>Badge</a:t>
            </a:r>
            <a:endParaRPr sz="4000"/>
          </a:p>
        </p:txBody>
      </p:sp>
      <p:sp>
        <p:nvSpPr>
          <p:cNvPr id="4" name="object 4"/>
          <p:cNvSpPr txBox="1"/>
          <p:nvPr/>
        </p:nvSpPr>
        <p:spPr>
          <a:xfrm>
            <a:off x="1198270" y="2084958"/>
            <a:ext cx="7071995" cy="157988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You must </a:t>
            </a:r>
            <a:r>
              <a:rPr sz="2200" spc="-10" dirty="0">
                <a:solidFill>
                  <a:srgbClr val="585858"/>
                </a:solidFill>
                <a:latin typeface="Century Gothic"/>
                <a:cs typeface="Century Gothic"/>
              </a:rPr>
              <a:t>wear your </a:t>
            </a:r>
            <a:r>
              <a:rPr sz="2200" spc="-5" dirty="0">
                <a:solidFill>
                  <a:srgbClr val="585858"/>
                </a:solidFill>
                <a:latin typeface="Century Gothic"/>
                <a:cs typeface="Century Gothic"/>
              </a:rPr>
              <a:t>Mount Nittany Health student </a:t>
            </a:r>
            <a:r>
              <a:rPr sz="2200" spc="-10" dirty="0">
                <a:solidFill>
                  <a:srgbClr val="585858"/>
                </a:solidFill>
                <a:latin typeface="Century Gothic"/>
                <a:cs typeface="Century Gothic"/>
              </a:rPr>
              <a:t>ID  badge </a:t>
            </a:r>
            <a:r>
              <a:rPr sz="2200" spc="-5" dirty="0">
                <a:solidFill>
                  <a:srgbClr val="585858"/>
                </a:solidFill>
                <a:latin typeface="Century Gothic"/>
                <a:cs typeface="Century Gothic"/>
              </a:rPr>
              <a:t>at all </a:t>
            </a:r>
            <a:r>
              <a:rPr sz="2200" dirty="0">
                <a:solidFill>
                  <a:srgbClr val="585858"/>
                </a:solidFill>
                <a:latin typeface="Century Gothic"/>
                <a:cs typeface="Century Gothic"/>
              </a:rPr>
              <a:t>times </a:t>
            </a:r>
            <a:r>
              <a:rPr sz="2200" spc="-10" dirty="0">
                <a:solidFill>
                  <a:srgbClr val="585858"/>
                </a:solidFill>
                <a:latin typeface="Century Gothic"/>
                <a:cs typeface="Century Gothic"/>
              </a:rPr>
              <a:t>when you are</a:t>
            </a:r>
            <a:r>
              <a:rPr sz="2200" spc="10" dirty="0">
                <a:solidFill>
                  <a:srgbClr val="585858"/>
                </a:solidFill>
                <a:latin typeface="Century Gothic"/>
                <a:cs typeface="Century Gothic"/>
              </a:rPr>
              <a:t> </a:t>
            </a:r>
            <a:r>
              <a:rPr sz="2200" spc="-5" dirty="0">
                <a:solidFill>
                  <a:srgbClr val="585858"/>
                </a:solidFill>
                <a:latin typeface="Century Gothic"/>
                <a:cs typeface="Century Gothic"/>
              </a:rPr>
              <a:t>here.</a:t>
            </a:r>
            <a:endParaRPr sz="2200">
              <a:latin typeface="Century Gothic"/>
              <a:cs typeface="Century Gothic"/>
            </a:endParaRPr>
          </a:p>
          <a:p>
            <a:pPr marL="12700">
              <a:lnSpc>
                <a:spcPct val="100000"/>
              </a:lnSpc>
              <a:spcBef>
                <a:spcPts val="1680"/>
              </a:spcBef>
            </a:pPr>
            <a:r>
              <a:rPr sz="2200" spc="-5" dirty="0">
                <a:solidFill>
                  <a:srgbClr val="585858"/>
                </a:solidFill>
                <a:latin typeface="Century Gothic"/>
                <a:cs typeface="Century Gothic"/>
              </a:rPr>
              <a:t>Please wear your ID </a:t>
            </a:r>
            <a:r>
              <a:rPr sz="2200" spc="-10" dirty="0">
                <a:solidFill>
                  <a:srgbClr val="585858"/>
                </a:solidFill>
                <a:latin typeface="Century Gothic"/>
                <a:cs typeface="Century Gothic"/>
              </a:rPr>
              <a:t>badge </a:t>
            </a:r>
            <a:r>
              <a:rPr sz="2200" spc="-5" dirty="0">
                <a:solidFill>
                  <a:srgbClr val="585858"/>
                </a:solidFill>
                <a:latin typeface="Century Gothic"/>
                <a:cs typeface="Century Gothic"/>
              </a:rPr>
              <a:t>on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chest so</a:t>
            </a:r>
            <a:r>
              <a:rPr sz="2200" spc="40" dirty="0">
                <a:solidFill>
                  <a:srgbClr val="585858"/>
                </a:solidFill>
                <a:latin typeface="Century Gothic"/>
                <a:cs typeface="Century Gothic"/>
              </a:rPr>
              <a:t> </a:t>
            </a:r>
            <a:r>
              <a:rPr sz="2200" dirty="0">
                <a:solidFill>
                  <a:srgbClr val="585858"/>
                </a:solidFill>
                <a:latin typeface="Century Gothic"/>
                <a:cs typeface="Century Gothic"/>
              </a:rPr>
              <a:t>others</a:t>
            </a:r>
            <a:endParaRPr sz="2200">
              <a:latin typeface="Century Gothic"/>
              <a:cs typeface="Century Gothic"/>
            </a:endParaRPr>
          </a:p>
          <a:p>
            <a:pPr marL="12700">
              <a:lnSpc>
                <a:spcPct val="100000"/>
              </a:lnSpc>
            </a:pPr>
            <a:r>
              <a:rPr sz="2200" spc="-5" dirty="0">
                <a:solidFill>
                  <a:srgbClr val="585858"/>
                </a:solidFill>
                <a:latin typeface="Century Gothic"/>
                <a:cs typeface="Century Gothic"/>
              </a:rPr>
              <a:t>can </a:t>
            </a:r>
            <a:r>
              <a:rPr sz="2200" spc="-10" dirty="0">
                <a:solidFill>
                  <a:srgbClr val="585858"/>
                </a:solidFill>
                <a:latin typeface="Century Gothic"/>
                <a:cs typeface="Century Gothic"/>
              </a:rPr>
              <a:t>see </a:t>
            </a:r>
            <a:r>
              <a:rPr sz="2200" dirty="0">
                <a:solidFill>
                  <a:srgbClr val="585858"/>
                </a:solidFill>
                <a:latin typeface="Century Gothic"/>
                <a:cs typeface="Century Gothic"/>
              </a:rPr>
              <a:t>it</a:t>
            </a:r>
            <a:r>
              <a:rPr sz="2200" spc="-5" dirty="0">
                <a:solidFill>
                  <a:srgbClr val="585858"/>
                </a:solidFill>
                <a:latin typeface="Century Gothic"/>
                <a:cs typeface="Century Gothic"/>
              </a:rPr>
              <a:t> clearly.</a:t>
            </a:r>
            <a:endParaRPr sz="2200">
              <a:latin typeface="Century Gothic"/>
              <a:cs typeface="Century Gothic"/>
            </a:endParaRPr>
          </a:p>
        </p:txBody>
      </p:sp>
      <p:sp>
        <p:nvSpPr>
          <p:cNvPr id="5" name="object 5"/>
          <p:cNvSpPr/>
          <p:nvPr/>
        </p:nvSpPr>
        <p:spPr>
          <a:xfrm>
            <a:off x="2432301" y="3736842"/>
            <a:ext cx="4277110" cy="284913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347210" cy="635000"/>
          </a:xfrm>
          <a:prstGeom prst="rect">
            <a:avLst/>
          </a:prstGeom>
        </p:spPr>
        <p:txBody>
          <a:bodyPr vert="horz" wrap="square" lIns="0" tIns="12065" rIns="0" bIns="0" rtlCol="0">
            <a:spAutoFit/>
          </a:bodyPr>
          <a:lstStyle/>
          <a:p>
            <a:pPr marL="12700">
              <a:lnSpc>
                <a:spcPct val="100000"/>
              </a:lnSpc>
              <a:spcBef>
                <a:spcPts val="95"/>
              </a:spcBef>
            </a:pPr>
            <a:r>
              <a:rPr sz="4000" spc="-10" dirty="0"/>
              <a:t>Student </a:t>
            </a:r>
            <a:r>
              <a:rPr sz="4000" spc="-5" dirty="0"/>
              <a:t>ID</a:t>
            </a:r>
            <a:r>
              <a:rPr sz="4000" spc="-60" dirty="0"/>
              <a:t> </a:t>
            </a:r>
            <a:r>
              <a:rPr sz="4000" spc="-10" dirty="0"/>
              <a:t>Badge</a:t>
            </a:r>
            <a:endParaRPr sz="4000"/>
          </a:p>
        </p:txBody>
      </p:sp>
      <p:sp>
        <p:nvSpPr>
          <p:cNvPr id="4" name="object 4"/>
          <p:cNvSpPr txBox="1"/>
          <p:nvPr/>
        </p:nvSpPr>
        <p:spPr>
          <a:xfrm>
            <a:off x="1198270" y="2084958"/>
            <a:ext cx="7270750" cy="4048760"/>
          </a:xfrm>
          <a:prstGeom prst="rect">
            <a:avLst/>
          </a:prstGeom>
        </p:spPr>
        <p:txBody>
          <a:bodyPr vert="horz" wrap="square" lIns="0" tIns="12065" rIns="0" bIns="0" rtlCol="0">
            <a:spAutoFit/>
          </a:bodyPr>
          <a:lstStyle/>
          <a:p>
            <a:pPr marL="12700" marR="107950">
              <a:lnSpc>
                <a:spcPct val="100000"/>
              </a:lnSpc>
              <a:spcBef>
                <a:spcPts val="95"/>
              </a:spcBef>
              <a:tabLst>
                <a:tab pos="3503929" algn="l"/>
                <a:tab pos="4632960" algn="l"/>
                <a:tab pos="6098540" algn="l"/>
              </a:tabLst>
            </a:pPr>
            <a:r>
              <a:rPr sz="2200" spc="-5" dirty="0">
                <a:solidFill>
                  <a:srgbClr val="585858"/>
                </a:solidFill>
                <a:latin typeface="Century Gothic"/>
                <a:cs typeface="Century Gothic"/>
              </a:rPr>
              <a:t>Never leave </a:t>
            </a:r>
            <a:r>
              <a:rPr sz="2200" spc="-10" dirty="0">
                <a:solidFill>
                  <a:srgbClr val="585858"/>
                </a:solidFill>
                <a:latin typeface="Century Gothic"/>
                <a:cs typeface="Century Gothic"/>
              </a:rPr>
              <a:t>your badge </a:t>
            </a:r>
            <a:r>
              <a:rPr sz="2200" spc="-5" dirty="0">
                <a:solidFill>
                  <a:srgbClr val="585858"/>
                </a:solidFill>
                <a:latin typeface="Century Gothic"/>
                <a:cs typeface="Century Gothic"/>
              </a:rPr>
              <a:t>unsecured, as </a:t>
            </a:r>
            <a:r>
              <a:rPr sz="2200" spc="5" dirty="0">
                <a:solidFill>
                  <a:srgbClr val="585858"/>
                </a:solidFill>
                <a:latin typeface="Century Gothic"/>
                <a:cs typeface="Century Gothic"/>
              </a:rPr>
              <a:t>it is  </a:t>
            </a:r>
            <a:r>
              <a:rPr sz="2200" spc="-10" dirty="0">
                <a:solidFill>
                  <a:srgbClr val="585858"/>
                </a:solidFill>
                <a:latin typeface="Century Gothic"/>
                <a:cs typeface="Century Gothic"/>
              </a:rPr>
              <a:t>programmed </a:t>
            </a:r>
            <a:r>
              <a:rPr sz="2200" dirty="0">
                <a:solidFill>
                  <a:srgbClr val="585858"/>
                </a:solidFill>
                <a:latin typeface="Century Gothic"/>
                <a:cs typeface="Century Gothic"/>
              </a:rPr>
              <a:t>with </a:t>
            </a:r>
            <a:r>
              <a:rPr sz="2200" spc="-10" dirty="0">
                <a:solidFill>
                  <a:srgbClr val="585858"/>
                </a:solidFill>
                <a:latin typeface="Century Gothic"/>
                <a:cs typeface="Century Gothic"/>
              </a:rPr>
              <a:t>access </a:t>
            </a:r>
            <a:r>
              <a:rPr sz="2200" dirty="0">
                <a:solidFill>
                  <a:srgbClr val="585858"/>
                </a:solidFill>
                <a:latin typeface="Century Gothic"/>
                <a:cs typeface="Century Gothic"/>
              </a:rPr>
              <a:t>to certain </a:t>
            </a:r>
            <a:r>
              <a:rPr sz="2200" spc="-10" dirty="0">
                <a:solidFill>
                  <a:srgbClr val="585858"/>
                </a:solidFill>
                <a:latin typeface="Century Gothic"/>
                <a:cs typeface="Century Gothic"/>
              </a:rPr>
              <a:t>doors </a:t>
            </a:r>
            <a:r>
              <a:rPr sz="2200" spc="-5" dirty="0">
                <a:solidFill>
                  <a:srgbClr val="585858"/>
                </a:solidFill>
                <a:latin typeface="Century Gothic"/>
                <a:cs typeface="Century Gothic"/>
              </a:rPr>
              <a:t>at </a:t>
            </a:r>
            <a:r>
              <a:rPr sz="2200" dirty="0">
                <a:solidFill>
                  <a:srgbClr val="585858"/>
                </a:solidFill>
                <a:latin typeface="Century Gothic"/>
                <a:cs typeface="Century Gothic"/>
              </a:rPr>
              <a:t>the  hospital </a:t>
            </a:r>
            <a:r>
              <a:rPr sz="2200" spc="-5" dirty="0">
                <a:solidFill>
                  <a:srgbClr val="585858"/>
                </a:solidFill>
                <a:latin typeface="Century Gothic"/>
                <a:cs typeface="Century Gothic"/>
              </a:rPr>
              <a:t>and could </a:t>
            </a:r>
            <a:r>
              <a:rPr sz="2200" spc="-10" dirty="0">
                <a:solidFill>
                  <a:srgbClr val="585858"/>
                </a:solidFill>
                <a:latin typeface="Century Gothic"/>
                <a:cs typeface="Century Gothic"/>
              </a:rPr>
              <a:t>pose </a:t>
            </a:r>
            <a:r>
              <a:rPr sz="2200" spc="-5" dirty="0">
                <a:solidFill>
                  <a:srgbClr val="585858"/>
                </a:solidFill>
                <a:latin typeface="Century Gothic"/>
                <a:cs typeface="Century Gothic"/>
              </a:rPr>
              <a:t>a security </a:t>
            </a:r>
            <a:r>
              <a:rPr sz="2200" dirty="0">
                <a:solidFill>
                  <a:srgbClr val="585858"/>
                </a:solidFill>
                <a:latin typeface="Century Gothic"/>
                <a:cs typeface="Century Gothic"/>
              </a:rPr>
              <a:t>risk</a:t>
            </a:r>
            <a:r>
              <a:rPr sz="2200" spc="5" dirty="0">
                <a:solidFill>
                  <a:srgbClr val="585858"/>
                </a:solidFill>
                <a:latin typeface="Century Gothic"/>
                <a:cs typeface="Century Gothic"/>
              </a:rPr>
              <a:t> </a:t>
            </a:r>
            <a:r>
              <a:rPr sz="2200" dirty="0">
                <a:solidFill>
                  <a:srgbClr val="585858"/>
                </a:solidFill>
                <a:latin typeface="Century Gothic"/>
                <a:cs typeface="Century Gothic"/>
              </a:rPr>
              <a:t>if</a:t>
            </a:r>
            <a:r>
              <a:rPr sz="2200" spc="-5" dirty="0">
                <a:solidFill>
                  <a:srgbClr val="585858"/>
                </a:solidFill>
                <a:latin typeface="Century Gothic"/>
                <a:cs typeface="Century Gothic"/>
              </a:rPr>
              <a:t> lost.	</a:t>
            </a:r>
            <a:r>
              <a:rPr sz="2200" b="1" spc="-5" dirty="0">
                <a:solidFill>
                  <a:srgbClr val="585858"/>
                </a:solidFill>
                <a:latin typeface="Century Gothic"/>
                <a:cs typeface="Century Gothic"/>
              </a:rPr>
              <a:t>If </a:t>
            </a:r>
            <a:r>
              <a:rPr sz="2200" b="1" spc="-10" dirty="0">
                <a:solidFill>
                  <a:srgbClr val="585858"/>
                </a:solidFill>
                <a:latin typeface="Century Gothic"/>
                <a:cs typeface="Century Gothic"/>
              </a:rPr>
              <a:t>you  </a:t>
            </a:r>
            <a:r>
              <a:rPr sz="2200" b="1" spc="-5" dirty="0">
                <a:solidFill>
                  <a:srgbClr val="585858"/>
                </a:solidFill>
                <a:latin typeface="Century Gothic"/>
                <a:cs typeface="Century Gothic"/>
              </a:rPr>
              <a:t>lose </a:t>
            </a:r>
            <a:r>
              <a:rPr sz="2200" b="1" spc="-10" dirty="0">
                <a:solidFill>
                  <a:srgbClr val="585858"/>
                </a:solidFill>
                <a:latin typeface="Century Gothic"/>
                <a:cs typeface="Century Gothic"/>
              </a:rPr>
              <a:t>your badge, </a:t>
            </a:r>
            <a:r>
              <a:rPr sz="2200" b="1" spc="-5" dirty="0">
                <a:solidFill>
                  <a:srgbClr val="585858"/>
                </a:solidFill>
                <a:latin typeface="Century Gothic"/>
                <a:cs typeface="Century Gothic"/>
              </a:rPr>
              <a:t>immediately tell </a:t>
            </a:r>
            <a:r>
              <a:rPr sz="2200" b="1" spc="-10" dirty="0">
                <a:solidFill>
                  <a:srgbClr val="585858"/>
                </a:solidFill>
                <a:latin typeface="Century Gothic"/>
                <a:cs typeface="Century Gothic"/>
              </a:rPr>
              <a:t>your </a:t>
            </a:r>
            <a:r>
              <a:rPr sz="2200" b="1" spc="-5" dirty="0">
                <a:solidFill>
                  <a:srgbClr val="585858"/>
                </a:solidFill>
                <a:latin typeface="Century Gothic"/>
                <a:cs typeface="Century Gothic"/>
              </a:rPr>
              <a:t>instructor </a:t>
            </a:r>
            <a:r>
              <a:rPr sz="2200" b="1" spc="-10" dirty="0">
                <a:solidFill>
                  <a:srgbClr val="585858"/>
                </a:solidFill>
                <a:latin typeface="Century Gothic"/>
                <a:cs typeface="Century Gothic"/>
              </a:rPr>
              <a:t>and  notify </a:t>
            </a:r>
            <a:r>
              <a:rPr sz="2200" b="1" spc="-5" dirty="0">
                <a:solidFill>
                  <a:srgbClr val="585858"/>
                </a:solidFill>
                <a:latin typeface="Century Gothic"/>
                <a:cs typeface="Century Gothic"/>
              </a:rPr>
              <a:t>us</a:t>
            </a:r>
            <a:r>
              <a:rPr sz="2200" b="1" spc="25" dirty="0">
                <a:solidFill>
                  <a:srgbClr val="585858"/>
                </a:solidFill>
                <a:latin typeface="Century Gothic"/>
                <a:cs typeface="Century Gothic"/>
              </a:rPr>
              <a:t> </a:t>
            </a:r>
            <a:r>
              <a:rPr sz="2200" b="1" spc="-5" dirty="0">
                <a:solidFill>
                  <a:srgbClr val="585858"/>
                </a:solidFill>
                <a:latin typeface="Century Gothic"/>
                <a:cs typeface="Century Gothic"/>
              </a:rPr>
              <a:t>at</a:t>
            </a:r>
            <a:r>
              <a:rPr sz="2200" b="1" spc="5" dirty="0">
                <a:solidFill>
                  <a:srgbClr val="585858"/>
                </a:solidFill>
                <a:latin typeface="Century Gothic"/>
                <a:cs typeface="Century Gothic"/>
              </a:rPr>
              <a:t> </a:t>
            </a:r>
            <a:r>
              <a:rPr sz="2200" b="1" spc="-5" dirty="0">
                <a:solidFill>
                  <a:srgbClr val="585858"/>
                </a:solidFill>
                <a:latin typeface="Century Gothic"/>
                <a:cs typeface="Century Gothic"/>
              </a:rPr>
              <a:t>814.234.6187.	</a:t>
            </a:r>
            <a:r>
              <a:rPr sz="2200" spc="-25" dirty="0">
                <a:solidFill>
                  <a:srgbClr val="585858"/>
                </a:solidFill>
                <a:latin typeface="Century Gothic"/>
                <a:cs typeface="Century Gothic"/>
              </a:rPr>
              <a:t>We </a:t>
            </a:r>
            <a:r>
              <a:rPr sz="2200" spc="-5" dirty="0">
                <a:solidFill>
                  <a:srgbClr val="585858"/>
                </a:solidFill>
                <a:latin typeface="Century Gothic"/>
                <a:cs typeface="Century Gothic"/>
              </a:rPr>
              <a:t>will deactivate that  </a:t>
            </a:r>
            <a:r>
              <a:rPr sz="2200" spc="-10" dirty="0">
                <a:solidFill>
                  <a:srgbClr val="585858"/>
                </a:solidFill>
                <a:latin typeface="Century Gothic"/>
                <a:cs typeface="Century Gothic"/>
              </a:rPr>
              <a:t>badge and </a:t>
            </a:r>
            <a:r>
              <a:rPr sz="2200" spc="-5" dirty="0">
                <a:solidFill>
                  <a:srgbClr val="585858"/>
                </a:solidFill>
                <a:latin typeface="Century Gothic"/>
                <a:cs typeface="Century Gothic"/>
              </a:rPr>
              <a:t>issue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a</a:t>
            </a:r>
            <a:r>
              <a:rPr sz="2200" spc="85" dirty="0">
                <a:solidFill>
                  <a:srgbClr val="585858"/>
                </a:solidFill>
                <a:latin typeface="Century Gothic"/>
                <a:cs typeface="Century Gothic"/>
              </a:rPr>
              <a:t> </a:t>
            </a:r>
            <a:r>
              <a:rPr sz="2200" spc="-5" dirty="0">
                <a:solidFill>
                  <a:srgbClr val="585858"/>
                </a:solidFill>
                <a:latin typeface="Century Gothic"/>
                <a:cs typeface="Century Gothic"/>
              </a:rPr>
              <a:t>new</a:t>
            </a:r>
            <a:r>
              <a:rPr sz="2200" dirty="0">
                <a:solidFill>
                  <a:srgbClr val="585858"/>
                </a:solidFill>
                <a:latin typeface="Century Gothic"/>
                <a:cs typeface="Century Gothic"/>
              </a:rPr>
              <a:t> </a:t>
            </a:r>
            <a:r>
              <a:rPr sz="2200" spc="-5" dirty="0">
                <a:solidFill>
                  <a:srgbClr val="585858"/>
                </a:solidFill>
                <a:latin typeface="Century Gothic"/>
                <a:cs typeface="Century Gothic"/>
              </a:rPr>
              <a:t>one.	</a:t>
            </a:r>
            <a:r>
              <a:rPr sz="2200" spc="-10" dirty="0">
                <a:solidFill>
                  <a:srgbClr val="585858"/>
                </a:solidFill>
                <a:latin typeface="Century Gothic"/>
                <a:cs typeface="Century Gothic"/>
              </a:rPr>
              <a:t>Replacement  badges </a:t>
            </a:r>
            <a:r>
              <a:rPr sz="2200" spc="-5" dirty="0">
                <a:solidFill>
                  <a:srgbClr val="585858"/>
                </a:solidFill>
                <a:latin typeface="Century Gothic"/>
                <a:cs typeface="Century Gothic"/>
              </a:rPr>
              <a:t>cost </a:t>
            </a:r>
            <a:r>
              <a:rPr sz="2200" spc="-10" dirty="0">
                <a:solidFill>
                  <a:srgbClr val="585858"/>
                </a:solidFill>
                <a:latin typeface="Century Gothic"/>
                <a:cs typeface="Century Gothic"/>
              </a:rPr>
              <a:t>$10</a:t>
            </a:r>
            <a:r>
              <a:rPr sz="2200" spc="45" dirty="0">
                <a:solidFill>
                  <a:srgbClr val="585858"/>
                </a:solidFill>
                <a:latin typeface="Century Gothic"/>
                <a:cs typeface="Century Gothic"/>
              </a:rPr>
              <a:t> </a:t>
            </a:r>
            <a:r>
              <a:rPr sz="2200" spc="-5" dirty="0">
                <a:solidFill>
                  <a:srgbClr val="585858"/>
                </a:solidFill>
                <a:latin typeface="Century Gothic"/>
                <a:cs typeface="Century Gothic"/>
              </a:rPr>
              <a:t>each.</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marR="5080">
              <a:lnSpc>
                <a:spcPct val="100000"/>
              </a:lnSpc>
            </a:pPr>
            <a:r>
              <a:rPr sz="2200" spc="-5" dirty="0">
                <a:solidFill>
                  <a:srgbClr val="585858"/>
                </a:solidFill>
                <a:latin typeface="Century Gothic"/>
                <a:cs typeface="Century Gothic"/>
              </a:rPr>
              <a:t>Your </a:t>
            </a:r>
            <a:r>
              <a:rPr sz="2200" spc="-10" dirty="0">
                <a:solidFill>
                  <a:srgbClr val="585858"/>
                </a:solidFill>
                <a:latin typeface="Century Gothic"/>
                <a:cs typeface="Century Gothic"/>
              </a:rPr>
              <a:t>badge </a:t>
            </a:r>
            <a:r>
              <a:rPr sz="2200" spc="-5" dirty="0">
                <a:solidFill>
                  <a:srgbClr val="585858"/>
                </a:solidFill>
                <a:latin typeface="Century Gothic"/>
                <a:cs typeface="Century Gothic"/>
              </a:rPr>
              <a:t>must </a:t>
            </a:r>
            <a:r>
              <a:rPr sz="2200" spc="-10" dirty="0">
                <a:solidFill>
                  <a:srgbClr val="585858"/>
                </a:solidFill>
                <a:latin typeface="Century Gothic"/>
                <a:cs typeface="Century Gothic"/>
              </a:rPr>
              <a:t>be </a:t>
            </a:r>
            <a:r>
              <a:rPr sz="2200" spc="-5" dirty="0">
                <a:solidFill>
                  <a:srgbClr val="585858"/>
                </a:solidFill>
                <a:latin typeface="Century Gothic"/>
                <a:cs typeface="Century Gothic"/>
              </a:rPr>
              <a:t>returned </a:t>
            </a:r>
            <a:r>
              <a:rPr sz="2200" dirty="0">
                <a:solidFill>
                  <a:srgbClr val="585858"/>
                </a:solidFill>
                <a:latin typeface="Century Gothic"/>
                <a:cs typeface="Century Gothic"/>
              </a:rPr>
              <a:t>to </a:t>
            </a:r>
            <a:r>
              <a:rPr sz="2200" spc="-5" dirty="0">
                <a:solidFill>
                  <a:srgbClr val="585858"/>
                </a:solidFill>
                <a:latin typeface="Century Gothic"/>
                <a:cs typeface="Century Gothic"/>
              </a:rPr>
              <a:t>us at </a:t>
            </a:r>
            <a:r>
              <a:rPr sz="2200" dirty="0">
                <a:solidFill>
                  <a:srgbClr val="585858"/>
                </a:solidFill>
                <a:latin typeface="Century Gothic"/>
                <a:cs typeface="Century Gothic"/>
              </a:rPr>
              <a:t>the </a:t>
            </a:r>
            <a:r>
              <a:rPr sz="2200" spc="-5" dirty="0">
                <a:solidFill>
                  <a:srgbClr val="585858"/>
                </a:solidFill>
                <a:latin typeface="Century Gothic"/>
                <a:cs typeface="Century Gothic"/>
              </a:rPr>
              <a:t>end of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student</a:t>
            </a:r>
            <a:r>
              <a:rPr sz="2200" spc="5" dirty="0">
                <a:solidFill>
                  <a:srgbClr val="585858"/>
                </a:solidFill>
                <a:latin typeface="Century Gothic"/>
                <a:cs typeface="Century Gothic"/>
              </a:rPr>
              <a:t> </a:t>
            </a:r>
            <a:r>
              <a:rPr sz="2200" spc="-5" dirty="0">
                <a:solidFill>
                  <a:srgbClr val="585858"/>
                </a:solidFill>
                <a:latin typeface="Century Gothic"/>
                <a:cs typeface="Century Gothic"/>
              </a:rPr>
              <a:t>experience.</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 </a:t>
            </a:r>
            <a:r>
              <a:rPr sz="2200" spc="-5" dirty="0">
                <a:solidFill>
                  <a:srgbClr val="585858"/>
                </a:solidFill>
                <a:latin typeface="Century Gothic"/>
                <a:cs typeface="Century Gothic"/>
              </a:rPr>
              <a:t>our </a:t>
            </a:r>
            <a:r>
              <a:rPr sz="2200" u="heavy" spc="-5" dirty="0">
                <a:solidFill>
                  <a:srgbClr val="D01010"/>
                </a:solidFill>
                <a:uFill>
                  <a:solidFill>
                    <a:srgbClr val="D01010"/>
                  </a:solidFill>
                </a:uFill>
                <a:latin typeface="Century Gothic"/>
                <a:cs typeface="Century Gothic"/>
                <a:hlinkClick r:id="rId2"/>
              </a:rPr>
              <a:t>ID </a:t>
            </a:r>
            <a:r>
              <a:rPr sz="2200" u="heavy" spc="-10" dirty="0">
                <a:solidFill>
                  <a:srgbClr val="D01010"/>
                </a:solidFill>
                <a:uFill>
                  <a:solidFill>
                    <a:srgbClr val="D01010"/>
                  </a:solidFill>
                </a:uFill>
                <a:latin typeface="Century Gothic"/>
                <a:cs typeface="Century Gothic"/>
                <a:hlinkClick r:id="rId2"/>
              </a:rPr>
              <a:t>badge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893310" cy="635000"/>
          </a:xfrm>
          <a:prstGeom prst="rect">
            <a:avLst/>
          </a:prstGeom>
        </p:spPr>
        <p:txBody>
          <a:bodyPr vert="horz" wrap="square" lIns="0" tIns="12065" rIns="0" bIns="0" rtlCol="0">
            <a:spAutoFit/>
          </a:bodyPr>
          <a:lstStyle/>
          <a:p>
            <a:pPr marL="12700">
              <a:lnSpc>
                <a:spcPct val="100000"/>
              </a:lnSpc>
              <a:spcBef>
                <a:spcPts val="95"/>
              </a:spcBef>
            </a:pPr>
            <a:r>
              <a:rPr sz="4000" spc="-5" dirty="0"/>
              <a:t>Personal</a:t>
            </a:r>
            <a:r>
              <a:rPr sz="4000" spc="-30" dirty="0"/>
              <a:t> </a:t>
            </a:r>
            <a:r>
              <a:rPr sz="4000" spc="-10" dirty="0"/>
              <a:t>Belongings</a:t>
            </a:r>
            <a:endParaRPr sz="4000"/>
          </a:p>
        </p:txBody>
      </p:sp>
      <p:sp>
        <p:nvSpPr>
          <p:cNvPr id="4" name="object 4"/>
          <p:cNvSpPr txBox="1"/>
          <p:nvPr/>
        </p:nvSpPr>
        <p:spPr>
          <a:xfrm>
            <a:off x="1198270" y="2084958"/>
            <a:ext cx="7135495" cy="270764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Please </a:t>
            </a:r>
            <a:r>
              <a:rPr sz="2200" spc="-15" dirty="0">
                <a:solidFill>
                  <a:srgbClr val="585858"/>
                </a:solidFill>
                <a:latin typeface="Century Gothic"/>
                <a:cs typeface="Century Gothic"/>
              </a:rPr>
              <a:t>do </a:t>
            </a:r>
            <a:r>
              <a:rPr sz="2200" spc="-5" dirty="0">
                <a:solidFill>
                  <a:srgbClr val="585858"/>
                </a:solidFill>
                <a:latin typeface="Century Gothic"/>
                <a:cs typeface="Century Gothic"/>
              </a:rPr>
              <a:t>not bring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belongings </a:t>
            </a:r>
            <a:r>
              <a:rPr sz="2200" dirty="0">
                <a:solidFill>
                  <a:srgbClr val="585858"/>
                </a:solidFill>
                <a:latin typeface="Century Gothic"/>
                <a:cs typeface="Century Gothic"/>
              </a:rPr>
              <a:t>onto </a:t>
            </a:r>
            <a:r>
              <a:rPr sz="2200" spc="-5" dirty="0">
                <a:solidFill>
                  <a:srgbClr val="585858"/>
                </a:solidFill>
                <a:latin typeface="Century Gothic"/>
                <a:cs typeface="Century Gothic"/>
              </a:rPr>
              <a:t>the clinical  </a:t>
            </a:r>
            <a:r>
              <a:rPr sz="2200" dirty="0">
                <a:solidFill>
                  <a:srgbClr val="585858"/>
                </a:solidFill>
                <a:latin typeface="Century Gothic"/>
                <a:cs typeface="Century Gothic"/>
              </a:rPr>
              <a:t>units.</a:t>
            </a:r>
            <a:endParaRPr sz="2200">
              <a:latin typeface="Century Gothic"/>
              <a:cs typeface="Century Gothic"/>
            </a:endParaRPr>
          </a:p>
          <a:p>
            <a:pPr>
              <a:lnSpc>
                <a:spcPct val="100000"/>
              </a:lnSpc>
            </a:pPr>
            <a:endParaRPr sz="2150">
              <a:latin typeface="Century Gothic"/>
              <a:cs typeface="Century Gothic"/>
            </a:endParaRPr>
          </a:p>
          <a:p>
            <a:pPr marL="12700">
              <a:lnSpc>
                <a:spcPct val="100000"/>
              </a:lnSpc>
              <a:spcBef>
                <a:spcPts val="5"/>
              </a:spcBef>
            </a:pPr>
            <a:r>
              <a:rPr sz="2200" spc="-5" dirty="0">
                <a:solidFill>
                  <a:srgbClr val="585858"/>
                </a:solidFill>
                <a:latin typeface="Century Gothic"/>
                <a:cs typeface="Century Gothic"/>
              </a:rPr>
              <a:t>You may secure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belongings </a:t>
            </a:r>
            <a:r>
              <a:rPr sz="2200" dirty="0">
                <a:solidFill>
                  <a:srgbClr val="585858"/>
                </a:solidFill>
                <a:latin typeface="Century Gothic"/>
                <a:cs typeface="Century Gothic"/>
              </a:rPr>
              <a:t>in </a:t>
            </a:r>
            <a:r>
              <a:rPr sz="2200" spc="-5" dirty="0">
                <a:solidFill>
                  <a:srgbClr val="585858"/>
                </a:solidFill>
                <a:latin typeface="Century Gothic"/>
                <a:cs typeface="Century Gothic"/>
              </a:rPr>
              <a:t>a locker on</a:t>
            </a:r>
            <a:r>
              <a:rPr sz="2200" spc="-40" dirty="0">
                <a:solidFill>
                  <a:srgbClr val="585858"/>
                </a:solidFill>
                <a:latin typeface="Century Gothic"/>
                <a:cs typeface="Century Gothic"/>
              </a:rPr>
              <a:t> </a:t>
            </a:r>
            <a:r>
              <a:rPr sz="2200" dirty="0">
                <a:solidFill>
                  <a:srgbClr val="585858"/>
                </a:solidFill>
                <a:latin typeface="Century Gothic"/>
                <a:cs typeface="Century Gothic"/>
              </a:rPr>
              <a:t>the</a:t>
            </a:r>
            <a:endParaRPr sz="2200">
              <a:latin typeface="Century Gothic"/>
              <a:cs typeface="Century Gothic"/>
            </a:endParaRPr>
          </a:p>
          <a:p>
            <a:pPr marL="12700" marR="444500">
              <a:lnSpc>
                <a:spcPct val="100000"/>
              </a:lnSpc>
            </a:pPr>
            <a:r>
              <a:rPr sz="2200" spc="-5" dirty="0">
                <a:solidFill>
                  <a:srgbClr val="585858"/>
                </a:solidFill>
                <a:latin typeface="Century Gothic"/>
                <a:cs typeface="Century Gothic"/>
              </a:rPr>
              <a:t>basement floor of Mount Nittany Medical Center.  Just remember</a:t>
            </a:r>
            <a:r>
              <a:rPr sz="2200" dirty="0">
                <a:solidFill>
                  <a:srgbClr val="585858"/>
                </a:solidFill>
                <a:latin typeface="Century Gothic"/>
                <a:cs typeface="Century Gothic"/>
              </a:rPr>
              <a:t> to:</a:t>
            </a:r>
            <a:endParaRPr sz="220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5" dirty="0">
                <a:solidFill>
                  <a:srgbClr val="585858"/>
                </a:solidFill>
                <a:latin typeface="Century Gothic"/>
                <a:cs typeface="Century Gothic"/>
              </a:rPr>
              <a:t>Bring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own</a:t>
            </a:r>
            <a:r>
              <a:rPr sz="2200" spc="10" dirty="0">
                <a:solidFill>
                  <a:srgbClr val="585858"/>
                </a:solidFill>
                <a:latin typeface="Century Gothic"/>
                <a:cs typeface="Century Gothic"/>
              </a:rPr>
              <a:t> </a:t>
            </a:r>
            <a:r>
              <a:rPr sz="2200" spc="-10" dirty="0">
                <a:solidFill>
                  <a:srgbClr val="585858"/>
                </a:solidFill>
                <a:latin typeface="Century Gothic"/>
                <a:cs typeface="Century Gothic"/>
              </a:rPr>
              <a:t>padlock</a:t>
            </a:r>
            <a:endParaRPr sz="220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5" dirty="0">
                <a:solidFill>
                  <a:srgbClr val="585858"/>
                </a:solidFill>
                <a:latin typeface="Century Gothic"/>
                <a:cs typeface="Century Gothic"/>
              </a:rPr>
              <a:t>Empty your belongings at </a:t>
            </a:r>
            <a:r>
              <a:rPr sz="2200" dirty="0">
                <a:solidFill>
                  <a:srgbClr val="585858"/>
                </a:solidFill>
                <a:latin typeface="Century Gothic"/>
                <a:cs typeface="Century Gothic"/>
              </a:rPr>
              <a:t>the </a:t>
            </a:r>
            <a:r>
              <a:rPr sz="2200" spc="-5" dirty="0">
                <a:solidFill>
                  <a:srgbClr val="585858"/>
                </a:solidFill>
                <a:latin typeface="Century Gothic"/>
                <a:cs typeface="Century Gothic"/>
              </a:rPr>
              <a:t>end of each</a:t>
            </a:r>
            <a:r>
              <a:rPr sz="2200" spc="-50" dirty="0">
                <a:solidFill>
                  <a:srgbClr val="585858"/>
                </a:solidFill>
                <a:latin typeface="Century Gothic"/>
                <a:cs typeface="Century Gothic"/>
              </a:rPr>
              <a:t> </a:t>
            </a:r>
            <a:r>
              <a:rPr sz="2200" spc="-10" dirty="0">
                <a:solidFill>
                  <a:srgbClr val="585858"/>
                </a:solidFill>
                <a:latin typeface="Century Gothic"/>
                <a:cs typeface="Century Gothic"/>
              </a:rPr>
              <a:t>day</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658870" cy="635000"/>
          </a:xfrm>
          <a:prstGeom prst="rect">
            <a:avLst/>
          </a:prstGeom>
        </p:spPr>
        <p:txBody>
          <a:bodyPr vert="horz" wrap="square" lIns="0" tIns="12065" rIns="0" bIns="0" rtlCol="0">
            <a:spAutoFit/>
          </a:bodyPr>
          <a:lstStyle/>
          <a:p>
            <a:pPr marL="12700">
              <a:lnSpc>
                <a:spcPct val="100000"/>
              </a:lnSpc>
              <a:spcBef>
                <a:spcPts val="95"/>
              </a:spcBef>
            </a:pPr>
            <a:r>
              <a:rPr sz="4000" spc="-5" dirty="0"/>
              <a:t>Profession</a:t>
            </a:r>
            <a:r>
              <a:rPr sz="4000" spc="-25" dirty="0"/>
              <a:t>a</a:t>
            </a:r>
            <a:r>
              <a:rPr sz="4000" spc="-10" dirty="0"/>
              <a:t>lism</a:t>
            </a:r>
            <a:endParaRPr sz="4000"/>
          </a:p>
        </p:txBody>
      </p:sp>
      <p:sp>
        <p:nvSpPr>
          <p:cNvPr id="4" name="object 4"/>
          <p:cNvSpPr txBox="1"/>
          <p:nvPr/>
        </p:nvSpPr>
        <p:spPr>
          <a:xfrm>
            <a:off x="1198270" y="2084958"/>
            <a:ext cx="5083810" cy="4384675"/>
          </a:xfrm>
          <a:prstGeom prst="rect">
            <a:avLst/>
          </a:prstGeom>
        </p:spPr>
        <p:txBody>
          <a:bodyPr vert="horz" wrap="square" lIns="0" tIns="12065" rIns="0" bIns="0" rtlCol="0">
            <a:spAutoFit/>
          </a:bodyPr>
          <a:lstStyle/>
          <a:p>
            <a:pPr marL="12700" marR="5080">
              <a:lnSpc>
                <a:spcPct val="100000"/>
              </a:lnSpc>
              <a:spcBef>
                <a:spcPts val="95"/>
              </a:spcBef>
            </a:pPr>
            <a:r>
              <a:rPr sz="2200" spc="-10" dirty="0">
                <a:solidFill>
                  <a:srgbClr val="585858"/>
                </a:solidFill>
                <a:latin typeface="Century Gothic"/>
                <a:cs typeface="Century Gothic"/>
              </a:rPr>
              <a:t>Take </a:t>
            </a:r>
            <a:r>
              <a:rPr sz="2200" spc="-5" dirty="0">
                <a:solidFill>
                  <a:srgbClr val="585858"/>
                </a:solidFill>
                <a:latin typeface="Century Gothic"/>
                <a:cs typeface="Century Gothic"/>
              </a:rPr>
              <a:t>pride </a:t>
            </a:r>
            <a:r>
              <a:rPr sz="2200" spc="5" dirty="0">
                <a:solidFill>
                  <a:srgbClr val="585858"/>
                </a:solidFill>
                <a:latin typeface="Century Gothic"/>
                <a:cs typeface="Century Gothic"/>
              </a:rPr>
              <a:t>in </a:t>
            </a:r>
            <a:r>
              <a:rPr sz="2200" spc="-10" dirty="0">
                <a:solidFill>
                  <a:srgbClr val="585858"/>
                </a:solidFill>
                <a:latin typeface="Century Gothic"/>
                <a:cs typeface="Century Gothic"/>
              </a:rPr>
              <a:t>your journey </a:t>
            </a:r>
            <a:r>
              <a:rPr sz="2200" dirty="0">
                <a:solidFill>
                  <a:srgbClr val="585858"/>
                </a:solidFill>
                <a:latin typeface="Century Gothic"/>
                <a:cs typeface="Century Gothic"/>
              </a:rPr>
              <a:t>to </a:t>
            </a:r>
            <a:r>
              <a:rPr sz="2200" spc="-10" dirty="0">
                <a:solidFill>
                  <a:srgbClr val="585858"/>
                </a:solidFill>
                <a:latin typeface="Century Gothic"/>
                <a:cs typeface="Century Gothic"/>
              </a:rPr>
              <a:t>become  </a:t>
            </a:r>
            <a:r>
              <a:rPr sz="2200" spc="-5" dirty="0">
                <a:solidFill>
                  <a:srgbClr val="585858"/>
                </a:solidFill>
                <a:latin typeface="Century Gothic"/>
                <a:cs typeface="Century Gothic"/>
              </a:rPr>
              <a:t>a healthcare</a:t>
            </a:r>
            <a:r>
              <a:rPr sz="2200" spc="-30" dirty="0">
                <a:solidFill>
                  <a:srgbClr val="585858"/>
                </a:solidFill>
                <a:latin typeface="Century Gothic"/>
                <a:cs typeface="Century Gothic"/>
              </a:rPr>
              <a:t> </a:t>
            </a:r>
            <a:r>
              <a:rPr sz="2200" spc="-5" dirty="0">
                <a:solidFill>
                  <a:srgbClr val="585858"/>
                </a:solidFill>
                <a:latin typeface="Century Gothic"/>
                <a:cs typeface="Century Gothic"/>
              </a:rPr>
              <a:t>professional.</a:t>
            </a:r>
            <a:endParaRPr sz="2200">
              <a:latin typeface="Century Gothic"/>
              <a:cs typeface="Century Gothic"/>
            </a:endParaRPr>
          </a:p>
          <a:p>
            <a:pPr>
              <a:lnSpc>
                <a:spcPct val="100000"/>
              </a:lnSpc>
            </a:pPr>
            <a:endParaRPr sz="2150">
              <a:latin typeface="Century Gothic"/>
              <a:cs typeface="Century Gothic"/>
            </a:endParaRPr>
          </a:p>
          <a:p>
            <a:pPr marL="12700">
              <a:lnSpc>
                <a:spcPct val="100000"/>
              </a:lnSpc>
              <a:spcBef>
                <a:spcPts val="5"/>
              </a:spcBef>
            </a:pPr>
            <a:r>
              <a:rPr sz="2200" spc="-5" dirty="0">
                <a:solidFill>
                  <a:srgbClr val="585858"/>
                </a:solidFill>
                <a:latin typeface="Century Gothic"/>
                <a:cs typeface="Century Gothic"/>
              </a:rPr>
              <a:t>Keep </a:t>
            </a:r>
            <a:r>
              <a:rPr sz="2200" dirty="0">
                <a:solidFill>
                  <a:srgbClr val="585858"/>
                </a:solidFill>
                <a:latin typeface="Century Gothic"/>
                <a:cs typeface="Century Gothic"/>
              </a:rPr>
              <a:t>conversations</a:t>
            </a:r>
            <a:r>
              <a:rPr sz="2200" spc="-40" dirty="0">
                <a:solidFill>
                  <a:srgbClr val="585858"/>
                </a:solidFill>
                <a:latin typeface="Century Gothic"/>
                <a:cs typeface="Century Gothic"/>
              </a:rPr>
              <a:t> </a:t>
            </a:r>
            <a:r>
              <a:rPr sz="2200" spc="-5" dirty="0">
                <a:solidFill>
                  <a:srgbClr val="585858"/>
                </a:solidFill>
                <a:latin typeface="Century Gothic"/>
                <a:cs typeface="Century Gothic"/>
              </a:rPr>
              <a:t>appropriate,</a:t>
            </a:r>
            <a:endParaRPr sz="2200">
              <a:latin typeface="Century Gothic"/>
              <a:cs typeface="Century Gothic"/>
            </a:endParaRPr>
          </a:p>
          <a:p>
            <a:pPr marL="12700">
              <a:lnSpc>
                <a:spcPct val="100000"/>
              </a:lnSpc>
            </a:pPr>
            <a:r>
              <a:rPr sz="2200" spc="-5" dirty="0">
                <a:solidFill>
                  <a:srgbClr val="585858"/>
                </a:solidFill>
                <a:latin typeface="Century Gothic"/>
                <a:cs typeface="Century Gothic"/>
              </a:rPr>
              <a:t>quiet,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related </a:t>
            </a:r>
            <a:r>
              <a:rPr sz="2200" dirty="0">
                <a:solidFill>
                  <a:srgbClr val="585858"/>
                </a:solidFill>
                <a:latin typeface="Century Gothic"/>
                <a:cs typeface="Century Gothic"/>
              </a:rPr>
              <a:t>to </a:t>
            </a:r>
            <a:r>
              <a:rPr sz="2200" spc="-5" dirty="0">
                <a:solidFill>
                  <a:srgbClr val="585858"/>
                </a:solidFill>
                <a:latin typeface="Century Gothic"/>
                <a:cs typeface="Century Gothic"/>
              </a:rPr>
              <a:t>patient</a:t>
            </a:r>
            <a:r>
              <a:rPr sz="2200" spc="-25" dirty="0">
                <a:solidFill>
                  <a:srgbClr val="585858"/>
                </a:solidFill>
                <a:latin typeface="Century Gothic"/>
                <a:cs typeface="Century Gothic"/>
              </a:rPr>
              <a:t> </a:t>
            </a:r>
            <a:r>
              <a:rPr sz="2200" spc="-5" dirty="0">
                <a:solidFill>
                  <a:srgbClr val="585858"/>
                </a:solidFill>
                <a:latin typeface="Century Gothic"/>
                <a:cs typeface="Century Gothic"/>
              </a:rPr>
              <a:t>care.</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marR="183515">
              <a:lnSpc>
                <a:spcPct val="100000"/>
              </a:lnSpc>
            </a:pPr>
            <a:r>
              <a:rPr sz="2200" spc="-10" dirty="0">
                <a:solidFill>
                  <a:srgbClr val="585858"/>
                </a:solidFill>
                <a:latin typeface="Century Gothic"/>
                <a:cs typeface="Century Gothic"/>
              </a:rPr>
              <a:t>Do </a:t>
            </a:r>
            <a:r>
              <a:rPr sz="2200" spc="-5" dirty="0">
                <a:solidFill>
                  <a:srgbClr val="585858"/>
                </a:solidFill>
                <a:latin typeface="Century Gothic"/>
                <a:cs typeface="Century Gothic"/>
              </a:rPr>
              <a:t>not bring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phone </a:t>
            </a:r>
            <a:r>
              <a:rPr sz="2200" dirty="0">
                <a:solidFill>
                  <a:srgbClr val="585858"/>
                </a:solidFill>
                <a:latin typeface="Century Gothic"/>
                <a:cs typeface="Century Gothic"/>
              </a:rPr>
              <a:t>with </a:t>
            </a:r>
            <a:r>
              <a:rPr sz="2200" spc="-10" dirty="0">
                <a:solidFill>
                  <a:srgbClr val="585858"/>
                </a:solidFill>
                <a:latin typeface="Century Gothic"/>
                <a:cs typeface="Century Gothic"/>
              </a:rPr>
              <a:t>you </a:t>
            </a:r>
            <a:r>
              <a:rPr sz="2200" dirty="0">
                <a:solidFill>
                  <a:srgbClr val="585858"/>
                </a:solidFill>
                <a:latin typeface="Century Gothic"/>
                <a:cs typeface="Century Gothic"/>
              </a:rPr>
              <a:t>to  </a:t>
            </a:r>
            <a:r>
              <a:rPr sz="2200" spc="-5" dirty="0">
                <a:solidFill>
                  <a:srgbClr val="585858"/>
                </a:solidFill>
                <a:latin typeface="Century Gothic"/>
                <a:cs typeface="Century Gothic"/>
              </a:rPr>
              <a:t>clinicals, unless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need </a:t>
            </a:r>
            <a:r>
              <a:rPr sz="2200" dirty="0">
                <a:solidFill>
                  <a:srgbClr val="585858"/>
                </a:solidFill>
                <a:latin typeface="Century Gothic"/>
                <a:cs typeface="Century Gothic"/>
              </a:rPr>
              <a:t>it </a:t>
            </a:r>
            <a:r>
              <a:rPr sz="2200" spc="-5" dirty="0">
                <a:solidFill>
                  <a:srgbClr val="585858"/>
                </a:solidFill>
                <a:latin typeface="Century Gothic"/>
                <a:cs typeface="Century Gothic"/>
              </a:rPr>
              <a:t>for  emergency </a:t>
            </a:r>
            <a:r>
              <a:rPr sz="2200" spc="-10" dirty="0">
                <a:solidFill>
                  <a:srgbClr val="585858"/>
                </a:solidFill>
                <a:latin typeface="Century Gothic"/>
                <a:cs typeface="Century Gothic"/>
              </a:rPr>
              <a:t>purposes and </a:t>
            </a:r>
            <a:r>
              <a:rPr sz="2200" dirty="0">
                <a:solidFill>
                  <a:srgbClr val="585858"/>
                </a:solidFill>
                <a:latin typeface="Century Gothic"/>
                <a:cs typeface="Century Gothic"/>
              </a:rPr>
              <a:t>have  </a:t>
            </a:r>
            <a:r>
              <a:rPr sz="2200" spc="-5" dirty="0">
                <a:solidFill>
                  <a:srgbClr val="585858"/>
                </a:solidFill>
                <a:latin typeface="Century Gothic"/>
                <a:cs typeface="Century Gothic"/>
              </a:rPr>
              <a:t>cleared </a:t>
            </a:r>
            <a:r>
              <a:rPr sz="2200" spc="5" dirty="0">
                <a:solidFill>
                  <a:srgbClr val="585858"/>
                </a:solidFill>
                <a:latin typeface="Century Gothic"/>
                <a:cs typeface="Century Gothic"/>
              </a:rPr>
              <a:t>it </a:t>
            </a:r>
            <a:r>
              <a:rPr sz="2200" dirty="0">
                <a:solidFill>
                  <a:srgbClr val="585858"/>
                </a:solidFill>
                <a:latin typeface="Century Gothic"/>
                <a:cs typeface="Century Gothic"/>
              </a:rPr>
              <a:t>with </a:t>
            </a:r>
            <a:r>
              <a:rPr sz="2200" spc="-10" dirty="0">
                <a:solidFill>
                  <a:srgbClr val="585858"/>
                </a:solidFill>
                <a:latin typeface="Century Gothic"/>
                <a:cs typeface="Century Gothic"/>
              </a:rPr>
              <a:t>your</a:t>
            </a:r>
            <a:r>
              <a:rPr sz="2200" spc="-25" dirty="0">
                <a:solidFill>
                  <a:srgbClr val="585858"/>
                </a:solidFill>
                <a:latin typeface="Century Gothic"/>
                <a:cs typeface="Century Gothic"/>
              </a:rPr>
              <a:t> </a:t>
            </a:r>
            <a:r>
              <a:rPr sz="2200" spc="-5" dirty="0">
                <a:solidFill>
                  <a:srgbClr val="585858"/>
                </a:solidFill>
                <a:latin typeface="Century Gothic"/>
                <a:cs typeface="Century Gothic"/>
              </a:rPr>
              <a:t>instructor.</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marR="242570">
              <a:lnSpc>
                <a:spcPct val="100000"/>
              </a:lnSpc>
            </a:pPr>
            <a:r>
              <a:rPr sz="2200" spc="-10" dirty="0">
                <a:solidFill>
                  <a:srgbClr val="585858"/>
                </a:solidFill>
                <a:latin typeface="Century Gothic"/>
                <a:cs typeface="Century Gothic"/>
              </a:rPr>
              <a:t>Do </a:t>
            </a:r>
            <a:r>
              <a:rPr sz="2200" spc="-5" dirty="0">
                <a:solidFill>
                  <a:srgbClr val="585858"/>
                </a:solidFill>
                <a:latin typeface="Century Gothic"/>
                <a:cs typeface="Century Gothic"/>
              </a:rPr>
              <a:t>not congregate </a:t>
            </a:r>
            <a:r>
              <a:rPr sz="2200" dirty="0">
                <a:solidFill>
                  <a:srgbClr val="585858"/>
                </a:solidFill>
                <a:latin typeface="Century Gothic"/>
                <a:cs typeface="Century Gothic"/>
              </a:rPr>
              <a:t>in </a:t>
            </a:r>
            <a:r>
              <a:rPr sz="2200" spc="-5" dirty="0">
                <a:solidFill>
                  <a:srgbClr val="585858"/>
                </a:solidFill>
                <a:latin typeface="Century Gothic"/>
                <a:cs typeface="Century Gothic"/>
              </a:rPr>
              <a:t>the staff </a:t>
            </a:r>
            <a:r>
              <a:rPr sz="2200" spc="-10" dirty="0">
                <a:solidFill>
                  <a:srgbClr val="585858"/>
                </a:solidFill>
                <a:latin typeface="Century Gothic"/>
                <a:cs typeface="Century Gothic"/>
              </a:rPr>
              <a:t>work  </a:t>
            </a:r>
            <a:r>
              <a:rPr sz="2200" spc="-5" dirty="0">
                <a:solidFill>
                  <a:srgbClr val="585858"/>
                </a:solidFill>
                <a:latin typeface="Century Gothic"/>
                <a:cs typeface="Century Gothic"/>
              </a:rPr>
              <a:t>stations or </a:t>
            </a:r>
            <a:r>
              <a:rPr sz="2200" dirty="0">
                <a:solidFill>
                  <a:srgbClr val="585858"/>
                </a:solidFill>
                <a:latin typeface="Century Gothic"/>
                <a:cs typeface="Century Gothic"/>
              </a:rPr>
              <a:t>patient </a:t>
            </a:r>
            <a:r>
              <a:rPr sz="2200" spc="-5" dirty="0">
                <a:solidFill>
                  <a:srgbClr val="585858"/>
                </a:solidFill>
                <a:latin typeface="Century Gothic"/>
                <a:cs typeface="Century Gothic"/>
              </a:rPr>
              <a:t>care</a:t>
            </a:r>
            <a:r>
              <a:rPr sz="2200" spc="-55" dirty="0">
                <a:solidFill>
                  <a:srgbClr val="585858"/>
                </a:solidFill>
                <a:latin typeface="Century Gothic"/>
                <a:cs typeface="Century Gothic"/>
              </a:rPr>
              <a:t> </a:t>
            </a:r>
            <a:r>
              <a:rPr sz="2200" spc="-10" dirty="0">
                <a:solidFill>
                  <a:srgbClr val="585858"/>
                </a:solidFill>
                <a:latin typeface="Century Gothic"/>
                <a:cs typeface="Century Gothic"/>
              </a:rPr>
              <a:t>areas.</a:t>
            </a:r>
            <a:endParaRPr sz="2200">
              <a:latin typeface="Century Gothic"/>
              <a:cs typeface="Century Gothic"/>
            </a:endParaRPr>
          </a:p>
        </p:txBody>
      </p:sp>
      <p:sp>
        <p:nvSpPr>
          <p:cNvPr id="5" name="object 5"/>
          <p:cNvSpPr/>
          <p:nvPr/>
        </p:nvSpPr>
        <p:spPr>
          <a:xfrm>
            <a:off x="6816934" y="2854451"/>
            <a:ext cx="1208367" cy="252524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373367" y="3272028"/>
            <a:ext cx="2067306" cy="180517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705600" y="3569208"/>
            <a:ext cx="1405255" cy="1217930"/>
          </a:xfrm>
          <a:custGeom>
            <a:avLst/>
            <a:gdLst/>
            <a:ahLst/>
            <a:cxnLst/>
            <a:rect l="l" t="t" r="r" b="b"/>
            <a:pathLst>
              <a:path w="1405254" h="1217929">
                <a:moveTo>
                  <a:pt x="1405001" y="0"/>
                </a:moveTo>
                <a:lnTo>
                  <a:pt x="0" y="1217676"/>
                </a:lnTo>
              </a:path>
            </a:pathLst>
          </a:custGeom>
          <a:ln w="76200">
            <a:solidFill>
              <a:srgbClr val="D12133"/>
            </a:solidFill>
          </a:ln>
        </p:spPr>
        <p:txBody>
          <a:bodyPr wrap="square" lIns="0" tIns="0" rIns="0" bIns="0" rtlCol="0"/>
          <a:lstStyle/>
          <a:p>
            <a:endParaRPr/>
          </a:p>
        </p:txBody>
      </p:sp>
      <p:sp>
        <p:nvSpPr>
          <p:cNvPr id="8" name="object 8"/>
          <p:cNvSpPr/>
          <p:nvPr/>
        </p:nvSpPr>
        <p:spPr>
          <a:xfrm>
            <a:off x="6705600" y="3569208"/>
            <a:ext cx="1405255" cy="1217930"/>
          </a:xfrm>
          <a:custGeom>
            <a:avLst/>
            <a:gdLst/>
            <a:ahLst/>
            <a:cxnLst/>
            <a:rect l="l" t="t" r="r" b="b"/>
            <a:pathLst>
              <a:path w="1405254" h="1217929">
                <a:moveTo>
                  <a:pt x="0" y="0"/>
                </a:moveTo>
                <a:lnTo>
                  <a:pt x="1405001" y="1217676"/>
                </a:lnTo>
              </a:path>
            </a:pathLst>
          </a:custGeom>
          <a:ln w="76200">
            <a:solidFill>
              <a:srgbClr val="D12133"/>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658870" cy="635000"/>
          </a:xfrm>
          <a:prstGeom prst="rect">
            <a:avLst/>
          </a:prstGeom>
        </p:spPr>
        <p:txBody>
          <a:bodyPr vert="horz" wrap="square" lIns="0" tIns="12065" rIns="0" bIns="0" rtlCol="0">
            <a:spAutoFit/>
          </a:bodyPr>
          <a:lstStyle/>
          <a:p>
            <a:pPr marL="12700">
              <a:lnSpc>
                <a:spcPct val="100000"/>
              </a:lnSpc>
              <a:spcBef>
                <a:spcPts val="95"/>
              </a:spcBef>
            </a:pPr>
            <a:r>
              <a:rPr sz="4000" spc="-5" dirty="0"/>
              <a:t>Profession</a:t>
            </a:r>
            <a:r>
              <a:rPr sz="4000" spc="-25" dirty="0"/>
              <a:t>a</a:t>
            </a:r>
            <a:r>
              <a:rPr sz="4000" spc="-10" dirty="0"/>
              <a:t>lism</a:t>
            </a:r>
            <a:endParaRPr sz="4000"/>
          </a:p>
        </p:txBody>
      </p:sp>
      <p:sp>
        <p:nvSpPr>
          <p:cNvPr id="4" name="object 4"/>
          <p:cNvSpPr txBox="1"/>
          <p:nvPr/>
        </p:nvSpPr>
        <p:spPr>
          <a:xfrm>
            <a:off x="1198270" y="2084958"/>
            <a:ext cx="7377430" cy="3051476"/>
          </a:xfrm>
          <a:prstGeom prst="rect">
            <a:avLst/>
          </a:prstGeom>
        </p:spPr>
        <p:txBody>
          <a:bodyPr vert="horz" wrap="square" lIns="0" tIns="12065" rIns="0" bIns="0" rtlCol="0">
            <a:spAutoFit/>
          </a:bodyPr>
          <a:lstStyle/>
          <a:p>
            <a:pPr marL="12700" marR="439420">
              <a:lnSpc>
                <a:spcPct val="100000"/>
              </a:lnSpc>
              <a:spcBef>
                <a:spcPts val="95"/>
              </a:spcBef>
            </a:pPr>
            <a:r>
              <a:rPr sz="2200" spc="-5" dirty="0">
                <a:solidFill>
                  <a:srgbClr val="585858"/>
                </a:solidFill>
                <a:latin typeface="Century Gothic"/>
                <a:cs typeface="Century Gothic"/>
              </a:rPr>
              <a:t>Remember </a:t>
            </a:r>
            <a:r>
              <a:rPr sz="2200" spc="5" dirty="0">
                <a:solidFill>
                  <a:srgbClr val="585858"/>
                </a:solidFill>
                <a:latin typeface="Century Gothic"/>
                <a:cs typeface="Century Gothic"/>
              </a:rPr>
              <a:t>to </a:t>
            </a:r>
            <a:r>
              <a:rPr sz="2200" spc="-5" dirty="0">
                <a:solidFill>
                  <a:srgbClr val="585858"/>
                </a:solidFill>
                <a:latin typeface="Century Gothic"/>
                <a:cs typeface="Century Gothic"/>
              </a:rPr>
              <a:t>introduce yourself </a:t>
            </a:r>
            <a:r>
              <a:rPr sz="2200" dirty="0">
                <a:solidFill>
                  <a:srgbClr val="585858"/>
                </a:solidFill>
                <a:latin typeface="Century Gothic"/>
                <a:cs typeface="Century Gothic"/>
              </a:rPr>
              <a:t>to </a:t>
            </a:r>
            <a:r>
              <a:rPr sz="2200" spc="-5" dirty="0">
                <a:solidFill>
                  <a:srgbClr val="585858"/>
                </a:solidFill>
                <a:latin typeface="Century Gothic"/>
                <a:cs typeface="Century Gothic"/>
              </a:rPr>
              <a:t>each patient </a:t>
            </a:r>
            <a:r>
              <a:rPr lang="en-US" sz="2200" dirty="0" smtClean="0">
                <a:solidFill>
                  <a:srgbClr val="585858"/>
                </a:solidFill>
                <a:latin typeface="Century Gothic"/>
                <a:cs typeface="Century Gothic"/>
              </a:rPr>
              <a:t>for</a:t>
            </a:r>
            <a:r>
              <a:rPr sz="2200" dirty="0" smtClean="0">
                <a:solidFill>
                  <a:srgbClr val="585858"/>
                </a:solidFill>
                <a:latin typeface="Century Gothic"/>
                <a:cs typeface="Century Gothic"/>
              </a:rPr>
              <a:t> </a:t>
            </a:r>
            <a:r>
              <a:rPr sz="2200" spc="-10" dirty="0">
                <a:solidFill>
                  <a:srgbClr val="585858"/>
                </a:solidFill>
                <a:latin typeface="Century Gothic"/>
                <a:cs typeface="Century Gothic"/>
              </a:rPr>
              <a:t>whom you </a:t>
            </a:r>
            <a:r>
              <a:rPr sz="2200" spc="-5" dirty="0">
                <a:solidFill>
                  <a:srgbClr val="585858"/>
                </a:solidFill>
                <a:latin typeface="Century Gothic"/>
                <a:cs typeface="Century Gothic"/>
              </a:rPr>
              <a:t>provide</a:t>
            </a:r>
            <a:r>
              <a:rPr sz="2200" spc="5" dirty="0">
                <a:solidFill>
                  <a:srgbClr val="585858"/>
                </a:solidFill>
                <a:latin typeface="Century Gothic"/>
                <a:cs typeface="Century Gothic"/>
              </a:rPr>
              <a:t> </a:t>
            </a:r>
            <a:r>
              <a:rPr sz="2200" spc="-5" dirty="0">
                <a:solidFill>
                  <a:srgbClr val="585858"/>
                </a:solidFill>
                <a:latin typeface="Century Gothic"/>
                <a:cs typeface="Century Gothic"/>
              </a:rPr>
              <a:t>care:</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15" dirty="0">
                <a:solidFill>
                  <a:srgbClr val="585858"/>
                </a:solidFill>
                <a:latin typeface="Century Gothic"/>
                <a:cs typeface="Century Gothic"/>
              </a:rPr>
              <a:t>Who </a:t>
            </a:r>
            <a:r>
              <a:rPr sz="2200" spc="-10" dirty="0">
                <a:solidFill>
                  <a:srgbClr val="585858"/>
                </a:solidFill>
                <a:latin typeface="Century Gothic"/>
                <a:cs typeface="Century Gothic"/>
              </a:rPr>
              <a:t>you</a:t>
            </a:r>
            <a:r>
              <a:rPr sz="2200" spc="60" dirty="0">
                <a:solidFill>
                  <a:srgbClr val="585858"/>
                </a:solidFill>
                <a:latin typeface="Century Gothic"/>
                <a:cs typeface="Century Gothic"/>
              </a:rPr>
              <a:t> </a:t>
            </a:r>
            <a:r>
              <a:rPr sz="2200" spc="-10" dirty="0">
                <a:solidFill>
                  <a:srgbClr val="585858"/>
                </a:solidFill>
                <a:latin typeface="Century Gothic"/>
                <a:cs typeface="Century Gothic"/>
              </a:rPr>
              <a:t>are</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15" dirty="0">
                <a:solidFill>
                  <a:srgbClr val="585858"/>
                </a:solidFill>
                <a:latin typeface="Century Gothic"/>
                <a:cs typeface="Century Gothic"/>
              </a:rPr>
              <a:t>What </a:t>
            </a:r>
            <a:r>
              <a:rPr sz="2200" spc="-10" dirty="0">
                <a:solidFill>
                  <a:srgbClr val="585858"/>
                </a:solidFill>
                <a:latin typeface="Century Gothic"/>
                <a:cs typeface="Century Gothic"/>
              </a:rPr>
              <a:t>type </a:t>
            </a:r>
            <a:r>
              <a:rPr sz="2200" spc="-5" dirty="0">
                <a:solidFill>
                  <a:srgbClr val="585858"/>
                </a:solidFill>
                <a:latin typeface="Century Gothic"/>
                <a:cs typeface="Century Gothic"/>
              </a:rPr>
              <a:t>of student </a:t>
            </a:r>
            <a:r>
              <a:rPr sz="2200" spc="-10" dirty="0">
                <a:solidFill>
                  <a:srgbClr val="585858"/>
                </a:solidFill>
                <a:latin typeface="Century Gothic"/>
                <a:cs typeface="Century Gothic"/>
              </a:rPr>
              <a:t>you</a:t>
            </a:r>
            <a:r>
              <a:rPr sz="2200" spc="75" dirty="0">
                <a:solidFill>
                  <a:srgbClr val="585858"/>
                </a:solidFill>
                <a:latin typeface="Century Gothic"/>
                <a:cs typeface="Century Gothic"/>
              </a:rPr>
              <a:t> </a:t>
            </a:r>
            <a:r>
              <a:rPr sz="2200" spc="-10" dirty="0">
                <a:solidFill>
                  <a:srgbClr val="585858"/>
                </a:solidFill>
                <a:latin typeface="Century Gothic"/>
                <a:cs typeface="Century Gothic"/>
              </a:rPr>
              <a:t>are</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15" dirty="0">
                <a:solidFill>
                  <a:srgbClr val="585858"/>
                </a:solidFill>
                <a:latin typeface="Century Gothic"/>
                <a:cs typeface="Century Gothic"/>
              </a:rPr>
              <a:t>What </a:t>
            </a:r>
            <a:r>
              <a:rPr sz="2200" spc="-10" dirty="0">
                <a:solidFill>
                  <a:srgbClr val="585858"/>
                </a:solidFill>
                <a:latin typeface="Century Gothic"/>
                <a:cs typeface="Century Gothic"/>
              </a:rPr>
              <a:t>school you are</a:t>
            </a:r>
            <a:r>
              <a:rPr sz="2200" spc="60" dirty="0">
                <a:solidFill>
                  <a:srgbClr val="585858"/>
                </a:solidFill>
                <a:latin typeface="Century Gothic"/>
                <a:cs typeface="Century Gothic"/>
              </a:rPr>
              <a:t> </a:t>
            </a:r>
            <a:r>
              <a:rPr sz="2200" spc="-5" dirty="0">
                <a:solidFill>
                  <a:srgbClr val="585858"/>
                </a:solidFill>
                <a:latin typeface="Century Gothic"/>
                <a:cs typeface="Century Gothic"/>
              </a:rPr>
              <a:t>from</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5" dirty="0">
                <a:solidFill>
                  <a:srgbClr val="585858"/>
                </a:solidFill>
                <a:latin typeface="Century Gothic"/>
                <a:cs typeface="Century Gothic"/>
              </a:rPr>
              <a:t>Your role </a:t>
            </a:r>
            <a:r>
              <a:rPr sz="2200" dirty="0">
                <a:solidFill>
                  <a:srgbClr val="585858"/>
                </a:solidFill>
                <a:latin typeface="Century Gothic"/>
                <a:cs typeface="Century Gothic"/>
              </a:rPr>
              <a:t>in </a:t>
            </a:r>
            <a:r>
              <a:rPr sz="2200" spc="-5" dirty="0">
                <a:solidFill>
                  <a:srgbClr val="585858"/>
                </a:solidFill>
                <a:latin typeface="Century Gothic"/>
                <a:cs typeface="Century Gothic"/>
              </a:rPr>
              <a:t>the patient’s</a:t>
            </a:r>
            <a:r>
              <a:rPr sz="2200" spc="-40" dirty="0">
                <a:solidFill>
                  <a:srgbClr val="585858"/>
                </a:solidFill>
                <a:latin typeface="Century Gothic"/>
                <a:cs typeface="Century Gothic"/>
              </a:rPr>
              <a:t> </a:t>
            </a:r>
            <a:r>
              <a:rPr sz="2200" spc="-5" dirty="0">
                <a:solidFill>
                  <a:srgbClr val="585858"/>
                </a:solidFill>
                <a:latin typeface="Century Gothic"/>
                <a:cs typeface="Century Gothic"/>
              </a:rPr>
              <a:t>care</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tabLst>
                <a:tab pos="635000" algn="l"/>
              </a:tabLst>
            </a:pPr>
            <a:r>
              <a:rPr sz="2200" dirty="0">
                <a:solidFill>
                  <a:srgbClr val="FF0000"/>
                </a:solidFill>
                <a:latin typeface="Century Gothic"/>
                <a:cs typeface="Century Gothic"/>
              </a:rPr>
              <a:t>“Hi!	</a:t>
            </a:r>
            <a:r>
              <a:rPr sz="2200" spc="-5" dirty="0">
                <a:solidFill>
                  <a:srgbClr val="FF0000"/>
                </a:solidFill>
                <a:latin typeface="Century Gothic"/>
                <a:cs typeface="Century Gothic"/>
              </a:rPr>
              <a:t>My name </a:t>
            </a:r>
            <a:r>
              <a:rPr sz="2200" dirty="0">
                <a:solidFill>
                  <a:srgbClr val="FF0000"/>
                </a:solidFill>
                <a:latin typeface="Century Gothic"/>
                <a:cs typeface="Century Gothic"/>
              </a:rPr>
              <a:t>is </a:t>
            </a:r>
            <a:r>
              <a:rPr lang="en-US" sz="2200" spc="-5" dirty="0" smtClean="0">
                <a:solidFill>
                  <a:srgbClr val="FF0000"/>
                </a:solidFill>
                <a:latin typeface="Century Gothic"/>
                <a:cs typeface="Century Gothic"/>
              </a:rPr>
              <a:t>Lindsay</a:t>
            </a:r>
            <a:r>
              <a:rPr sz="2200" spc="-5" dirty="0" smtClean="0">
                <a:solidFill>
                  <a:srgbClr val="FF0000"/>
                </a:solidFill>
                <a:latin typeface="Century Gothic"/>
                <a:cs typeface="Century Gothic"/>
              </a:rPr>
              <a:t>, </a:t>
            </a:r>
            <a:r>
              <a:rPr sz="2200" spc="-5" dirty="0">
                <a:solidFill>
                  <a:srgbClr val="FF0000"/>
                </a:solidFill>
                <a:latin typeface="Century Gothic"/>
                <a:cs typeface="Century Gothic"/>
              </a:rPr>
              <a:t>and I am a </a:t>
            </a:r>
            <a:r>
              <a:rPr sz="2200" dirty="0">
                <a:solidFill>
                  <a:srgbClr val="FF0000"/>
                </a:solidFill>
                <a:latin typeface="Century Gothic"/>
                <a:cs typeface="Century Gothic"/>
              </a:rPr>
              <a:t>nursing </a:t>
            </a:r>
            <a:r>
              <a:rPr sz="2200" spc="-5" dirty="0">
                <a:solidFill>
                  <a:srgbClr val="FF0000"/>
                </a:solidFill>
                <a:latin typeface="Century Gothic"/>
                <a:cs typeface="Century Gothic"/>
              </a:rPr>
              <a:t>student</a:t>
            </a:r>
            <a:r>
              <a:rPr sz="2200" spc="-35" dirty="0">
                <a:solidFill>
                  <a:srgbClr val="FF0000"/>
                </a:solidFill>
                <a:latin typeface="Century Gothic"/>
                <a:cs typeface="Century Gothic"/>
              </a:rPr>
              <a:t> </a:t>
            </a:r>
            <a:r>
              <a:rPr sz="2200" spc="-5" dirty="0" smtClean="0">
                <a:solidFill>
                  <a:srgbClr val="FF0000"/>
                </a:solidFill>
                <a:latin typeface="Century Gothic"/>
                <a:cs typeface="Century Gothic"/>
              </a:rPr>
              <a:t>from</a:t>
            </a:r>
            <a:r>
              <a:rPr lang="en-US" sz="2200" dirty="0">
                <a:latin typeface="Century Gothic"/>
                <a:cs typeface="Century Gothic"/>
              </a:rPr>
              <a:t> </a:t>
            </a:r>
            <a:r>
              <a:rPr sz="2200" spc="-5" dirty="0" smtClean="0">
                <a:solidFill>
                  <a:srgbClr val="FF0000"/>
                </a:solidFill>
                <a:latin typeface="Century Gothic"/>
                <a:cs typeface="Century Gothic"/>
              </a:rPr>
              <a:t>CPI.</a:t>
            </a:r>
            <a:r>
              <a:rPr lang="en-US" sz="2200" spc="-5" dirty="0" smtClean="0">
                <a:solidFill>
                  <a:srgbClr val="FF0000"/>
                </a:solidFill>
                <a:latin typeface="Century Gothic"/>
                <a:cs typeface="Century Gothic"/>
              </a:rPr>
              <a:t> </a:t>
            </a:r>
            <a:r>
              <a:rPr sz="2200" spc="-10" dirty="0" smtClean="0">
                <a:solidFill>
                  <a:srgbClr val="FF0000"/>
                </a:solidFill>
                <a:latin typeface="Century Gothic"/>
                <a:cs typeface="Century Gothic"/>
              </a:rPr>
              <a:t>I’m </a:t>
            </a:r>
            <a:r>
              <a:rPr sz="2200" spc="-5" dirty="0">
                <a:solidFill>
                  <a:srgbClr val="FF0000"/>
                </a:solidFill>
                <a:latin typeface="Century Gothic"/>
                <a:cs typeface="Century Gothic"/>
              </a:rPr>
              <a:t>working </a:t>
            </a:r>
            <a:r>
              <a:rPr sz="2200" dirty="0">
                <a:solidFill>
                  <a:srgbClr val="FF0000"/>
                </a:solidFill>
                <a:latin typeface="Century Gothic"/>
                <a:cs typeface="Century Gothic"/>
              </a:rPr>
              <a:t>with </a:t>
            </a:r>
            <a:r>
              <a:rPr sz="2200" spc="-10" dirty="0">
                <a:solidFill>
                  <a:srgbClr val="FF0000"/>
                </a:solidFill>
                <a:latin typeface="Century Gothic"/>
                <a:cs typeface="Century Gothic"/>
              </a:rPr>
              <a:t>your </a:t>
            </a:r>
            <a:r>
              <a:rPr sz="2200" spc="-5" dirty="0">
                <a:solidFill>
                  <a:srgbClr val="FF0000"/>
                </a:solidFill>
                <a:latin typeface="Century Gothic"/>
                <a:cs typeface="Century Gothic"/>
              </a:rPr>
              <a:t>RN, </a:t>
            </a:r>
            <a:r>
              <a:rPr sz="2200" spc="-10" dirty="0">
                <a:solidFill>
                  <a:srgbClr val="FF0000"/>
                </a:solidFill>
                <a:latin typeface="Century Gothic"/>
                <a:cs typeface="Century Gothic"/>
              </a:rPr>
              <a:t>Lucy,</a:t>
            </a:r>
            <a:r>
              <a:rPr sz="2200" spc="35" dirty="0">
                <a:solidFill>
                  <a:srgbClr val="FF0000"/>
                </a:solidFill>
                <a:latin typeface="Century Gothic"/>
                <a:cs typeface="Century Gothic"/>
              </a:rPr>
              <a:t> </a:t>
            </a:r>
            <a:r>
              <a:rPr sz="2200" spc="-10" dirty="0">
                <a:solidFill>
                  <a:srgbClr val="FF0000"/>
                </a:solidFill>
                <a:latin typeface="Century Gothic"/>
                <a:cs typeface="Century Gothic"/>
              </a:rPr>
              <a:t>today.”</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658870" cy="635000"/>
          </a:xfrm>
          <a:prstGeom prst="rect">
            <a:avLst/>
          </a:prstGeom>
        </p:spPr>
        <p:txBody>
          <a:bodyPr vert="horz" wrap="square" lIns="0" tIns="12065" rIns="0" bIns="0" rtlCol="0">
            <a:spAutoFit/>
          </a:bodyPr>
          <a:lstStyle/>
          <a:p>
            <a:pPr marL="12700">
              <a:lnSpc>
                <a:spcPct val="100000"/>
              </a:lnSpc>
              <a:spcBef>
                <a:spcPts val="95"/>
              </a:spcBef>
            </a:pPr>
            <a:r>
              <a:rPr sz="4000" spc="-5" dirty="0"/>
              <a:t>Profession</a:t>
            </a:r>
            <a:r>
              <a:rPr sz="4000" spc="-25" dirty="0"/>
              <a:t>a</a:t>
            </a:r>
            <a:r>
              <a:rPr sz="4000" spc="-10" dirty="0"/>
              <a:t>lism</a:t>
            </a:r>
            <a:endParaRPr sz="4000"/>
          </a:p>
        </p:txBody>
      </p:sp>
      <p:sp>
        <p:nvSpPr>
          <p:cNvPr id="4" name="object 4"/>
          <p:cNvSpPr txBox="1"/>
          <p:nvPr/>
        </p:nvSpPr>
        <p:spPr>
          <a:xfrm>
            <a:off x="1198270" y="2084958"/>
            <a:ext cx="7377430" cy="3084819"/>
          </a:xfrm>
          <a:prstGeom prst="rect">
            <a:avLst/>
          </a:prstGeom>
        </p:spPr>
        <p:txBody>
          <a:bodyPr vert="horz" wrap="square" lIns="0" tIns="12065" rIns="0" bIns="0" rtlCol="0">
            <a:spAutoFit/>
          </a:bodyPr>
          <a:lstStyle/>
          <a:p>
            <a:pPr marL="12700" marR="439420">
              <a:lnSpc>
                <a:spcPct val="100000"/>
              </a:lnSpc>
              <a:spcBef>
                <a:spcPts val="95"/>
              </a:spcBef>
            </a:pPr>
            <a:r>
              <a:rPr lang="en-US" sz="2200" spc="-5" dirty="0" smtClean="0">
                <a:solidFill>
                  <a:srgbClr val="585858"/>
                </a:solidFill>
                <a:latin typeface="Century Gothic"/>
                <a:cs typeface="Century Gothic"/>
              </a:rPr>
              <a:t>During any clinical free time (if you are caught up on your patient care and documentation), please consider emptying patient trash cans and dirty linen hampers, offering assistance to staff, or tidying work stations or patient care areas.</a:t>
            </a:r>
          </a:p>
          <a:p>
            <a:pPr marL="12700" marR="439420">
              <a:lnSpc>
                <a:spcPct val="100000"/>
              </a:lnSpc>
              <a:spcBef>
                <a:spcPts val="95"/>
              </a:spcBef>
            </a:pPr>
            <a:endParaRPr lang="en-US" sz="2200" spc="-5" dirty="0">
              <a:solidFill>
                <a:srgbClr val="585858"/>
              </a:solidFill>
              <a:latin typeface="Century Gothic"/>
              <a:cs typeface="Century Gothic"/>
            </a:endParaRPr>
          </a:p>
          <a:p>
            <a:pPr marL="12700" marR="439420">
              <a:lnSpc>
                <a:spcPct val="100000"/>
              </a:lnSpc>
              <a:spcBef>
                <a:spcPts val="95"/>
              </a:spcBef>
            </a:pPr>
            <a:r>
              <a:rPr lang="en-US" sz="2200" spc="-5" dirty="0" smtClean="0">
                <a:solidFill>
                  <a:srgbClr val="585858"/>
                </a:solidFill>
                <a:latin typeface="Century Gothic"/>
                <a:cs typeface="Century Gothic"/>
              </a:rPr>
              <a:t>Teamwork is an essential part of the nursing profession, and good student habits will carry over into your professional career.</a:t>
            </a:r>
            <a:endParaRPr sz="2200" dirty="0">
              <a:latin typeface="Century Gothic"/>
              <a:cs typeface="Century Gothic"/>
            </a:endParaRPr>
          </a:p>
        </p:txBody>
      </p:sp>
    </p:spTree>
    <p:extLst>
      <p:ext uri="{BB962C8B-B14F-4D97-AF65-F5344CB8AC3E}">
        <p14:creationId xmlns:p14="http://schemas.microsoft.com/office/powerpoint/2010/main" val="4273123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658870" cy="635000"/>
          </a:xfrm>
          <a:prstGeom prst="rect">
            <a:avLst/>
          </a:prstGeom>
        </p:spPr>
        <p:txBody>
          <a:bodyPr vert="horz" wrap="square" lIns="0" tIns="12065" rIns="0" bIns="0" rtlCol="0">
            <a:spAutoFit/>
          </a:bodyPr>
          <a:lstStyle/>
          <a:p>
            <a:pPr marL="12700">
              <a:lnSpc>
                <a:spcPct val="100000"/>
              </a:lnSpc>
              <a:spcBef>
                <a:spcPts val="95"/>
              </a:spcBef>
            </a:pPr>
            <a:r>
              <a:rPr sz="4000" spc="-5" dirty="0"/>
              <a:t>Profession</a:t>
            </a:r>
            <a:r>
              <a:rPr sz="4000" spc="-25" dirty="0"/>
              <a:t>a</a:t>
            </a:r>
            <a:r>
              <a:rPr sz="4000" spc="-10" dirty="0"/>
              <a:t>lism</a:t>
            </a:r>
            <a:endParaRPr sz="4000"/>
          </a:p>
        </p:txBody>
      </p:sp>
      <p:sp>
        <p:nvSpPr>
          <p:cNvPr id="4" name="object 4"/>
          <p:cNvSpPr txBox="1"/>
          <p:nvPr/>
        </p:nvSpPr>
        <p:spPr>
          <a:xfrm>
            <a:off x="1198270" y="2084958"/>
            <a:ext cx="7489190" cy="1366520"/>
          </a:xfrm>
          <a:prstGeom prst="rect">
            <a:avLst/>
          </a:prstGeom>
        </p:spPr>
        <p:txBody>
          <a:bodyPr vert="horz" wrap="square" lIns="0" tIns="12065" rIns="0" bIns="0" rtlCol="0">
            <a:spAutoFit/>
          </a:bodyPr>
          <a:lstStyle/>
          <a:p>
            <a:pPr marL="12700" marR="5080">
              <a:lnSpc>
                <a:spcPct val="100000"/>
              </a:lnSpc>
              <a:spcBef>
                <a:spcPts val="95"/>
              </a:spcBef>
              <a:tabLst>
                <a:tab pos="6632575" algn="l"/>
              </a:tabLst>
            </a:pPr>
            <a:r>
              <a:rPr sz="2200" spc="-10" dirty="0">
                <a:solidFill>
                  <a:srgbClr val="585858"/>
                </a:solidFill>
                <a:latin typeface="Century Gothic"/>
                <a:cs typeface="Century Gothic"/>
              </a:rPr>
              <a:t>The </a:t>
            </a:r>
            <a:r>
              <a:rPr sz="2200" spc="-5" dirty="0">
                <a:solidFill>
                  <a:srgbClr val="585858"/>
                </a:solidFill>
                <a:latin typeface="Century Gothic"/>
                <a:cs typeface="Century Gothic"/>
              </a:rPr>
              <a:t>quality of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experience </a:t>
            </a:r>
            <a:r>
              <a:rPr sz="2200" spc="-10" dirty="0">
                <a:solidFill>
                  <a:srgbClr val="585858"/>
                </a:solidFill>
                <a:latin typeface="Century Gothic"/>
                <a:cs typeface="Century Gothic"/>
              </a:rPr>
              <a:t>depends</a:t>
            </a:r>
            <a:r>
              <a:rPr sz="2200" spc="100" dirty="0">
                <a:solidFill>
                  <a:srgbClr val="585858"/>
                </a:solidFill>
                <a:latin typeface="Century Gothic"/>
                <a:cs typeface="Century Gothic"/>
              </a:rPr>
              <a:t> </a:t>
            </a:r>
            <a:r>
              <a:rPr sz="2200" spc="-5" dirty="0">
                <a:solidFill>
                  <a:srgbClr val="585858"/>
                </a:solidFill>
                <a:latin typeface="Century Gothic"/>
                <a:cs typeface="Century Gothic"/>
              </a:rPr>
              <a:t>on</a:t>
            </a:r>
            <a:r>
              <a:rPr sz="2200" spc="15" dirty="0">
                <a:solidFill>
                  <a:srgbClr val="585858"/>
                </a:solidFill>
                <a:latin typeface="Century Gothic"/>
                <a:cs typeface="Century Gothic"/>
              </a:rPr>
              <a:t> </a:t>
            </a:r>
            <a:r>
              <a:rPr sz="2200" spc="-10" dirty="0">
                <a:solidFill>
                  <a:srgbClr val="585858"/>
                </a:solidFill>
                <a:latin typeface="Century Gothic"/>
                <a:cs typeface="Century Gothic"/>
              </a:rPr>
              <a:t>you!	To</a:t>
            </a:r>
            <a:r>
              <a:rPr sz="2200" spc="-70" dirty="0">
                <a:solidFill>
                  <a:srgbClr val="585858"/>
                </a:solidFill>
                <a:latin typeface="Century Gothic"/>
                <a:cs typeface="Century Gothic"/>
              </a:rPr>
              <a:t> </a:t>
            </a:r>
            <a:r>
              <a:rPr sz="2200" spc="-5" dirty="0">
                <a:solidFill>
                  <a:srgbClr val="585858"/>
                </a:solidFill>
                <a:latin typeface="Century Gothic"/>
                <a:cs typeface="Century Gothic"/>
              </a:rPr>
              <a:t>get  the most out of your experience, engage </a:t>
            </a:r>
            <a:r>
              <a:rPr sz="2200" dirty="0">
                <a:solidFill>
                  <a:srgbClr val="585858"/>
                </a:solidFill>
                <a:latin typeface="Century Gothic"/>
                <a:cs typeface="Century Gothic"/>
              </a:rPr>
              <a:t>with various  </a:t>
            </a:r>
            <a:r>
              <a:rPr sz="2200" spc="-5" dirty="0">
                <a:solidFill>
                  <a:srgbClr val="585858"/>
                </a:solidFill>
                <a:latin typeface="Century Gothic"/>
                <a:cs typeface="Century Gothic"/>
              </a:rPr>
              <a:t>members of </a:t>
            </a:r>
            <a:r>
              <a:rPr sz="2200" dirty="0">
                <a:solidFill>
                  <a:srgbClr val="585858"/>
                </a:solidFill>
                <a:latin typeface="Century Gothic"/>
                <a:cs typeface="Century Gothic"/>
              </a:rPr>
              <a:t>the </a:t>
            </a:r>
            <a:r>
              <a:rPr sz="2200" spc="-5" dirty="0">
                <a:solidFill>
                  <a:srgbClr val="585858"/>
                </a:solidFill>
                <a:latin typeface="Century Gothic"/>
                <a:cs typeface="Century Gothic"/>
              </a:rPr>
              <a:t>healthcare team </a:t>
            </a:r>
            <a:r>
              <a:rPr sz="2200" spc="-10" dirty="0">
                <a:solidFill>
                  <a:srgbClr val="585858"/>
                </a:solidFill>
                <a:latin typeface="Century Gothic"/>
                <a:cs typeface="Century Gothic"/>
              </a:rPr>
              <a:t>and seek </a:t>
            </a:r>
            <a:r>
              <a:rPr sz="2200" spc="-5" dirty="0">
                <a:solidFill>
                  <a:srgbClr val="585858"/>
                </a:solidFill>
                <a:latin typeface="Century Gothic"/>
                <a:cs typeface="Century Gothic"/>
              </a:rPr>
              <a:t>out  opportunities for</a:t>
            </a:r>
            <a:r>
              <a:rPr sz="2200" spc="-35" dirty="0">
                <a:solidFill>
                  <a:srgbClr val="585858"/>
                </a:solidFill>
                <a:latin typeface="Century Gothic"/>
                <a:cs typeface="Century Gothic"/>
              </a:rPr>
              <a:t> </a:t>
            </a:r>
            <a:r>
              <a:rPr sz="2200" spc="-5" dirty="0">
                <a:solidFill>
                  <a:srgbClr val="585858"/>
                </a:solidFill>
                <a:latin typeface="Century Gothic"/>
                <a:cs typeface="Century Gothic"/>
              </a:rPr>
              <a:t>learning.</a:t>
            </a:r>
            <a:endParaRPr sz="2200">
              <a:latin typeface="Century Gothic"/>
              <a:cs typeface="Century Gothic"/>
            </a:endParaRPr>
          </a:p>
        </p:txBody>
      </p:sp>
      <p:sp>
        <p:nvSpPr>
          <p:cNvPr id="5" name="object 5"/>
          <p:cNvSpPr/>
          <p:nvPr/>
        </p:nvSpPr>
        <p:spPr>
          <a:xfrm>
            <a:off x="2575555" y="3656072"/>
            <a:ext cx="3992126" cy="283236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031615" cy="635000"/>
          </a:xfrm>
          <a:prstGeom prst="rect">
            <a:avLst/>
          </a:prstGeom>
        </p:spPr>
        <p:txBody>
          <a:bodyPr vert="horz" wrap="square" lIns="0" tIns="12065" rIns="0" bIns="0" rtlCol="0">
            <a:spAutoFit/>
          </a:bodyPr>
          <a:lstStyle/>
          <a:p>
            <a:pPr marL="12700">
              <a:lnSpc>
                <a:spcPct val="100000"/>
              </a:lnSpc>
              <a:spcBef>
                <a:spcPts val="95"/>
              </a:spcBef>
            </a:pPr>
            <a:r>
              <a:rPr sz="4000" spc="-5" dirty="0"/>
              <a:t>Comm</a:t>
            </a:r>
            <a:r>
              <a:rPr sz="4000" spc="-20" dirty="0"/>
              <a:t>u</a:t>
            </a:r>
            <a:r>
              <a:rPr sz="4000" spc="-5" dirty="0"/>
              <a:t>nication</a:t>
            </a:r>
            <a:endParaRPr sz="4000"/>
          </a:p>
        </p:txBody>
      </p:sp>
      <p:sp>
        <p:nvSpPr>
          <p:cNvPr id="4" name="object 4"/>
          <p:cNvSpPr txBox="1"/>
          <p:nvPr/>
        </p:nvSpPr>
        <p:spPr>
          <a:xfrm>
            <a:off x="1198270" y="2084958"/>
            <a:ext cx="7574915" cy="3652520"/>
          </a:xfrm>
          <a:prstGeom prst="rect">
            <a:avLst/>
          </a:prstGeom>
        </p:spPr>
        <p:txBody>
          <a:bodyPr vert="horz" wrap="square" lIns="0" tIns="12065" rIns="0" bIns="0" rtlCol="0">
            <a:spAutoFit/>
          </a:bodyPr>
          <a:lstStyle/>
          <a:p>
            <a:pPr marL="12700" marR="168275">
              <a:lnSpc>
                <a:spcPct val="100000"/>
              </a:lnSpc>
              <a:spcBef>
                <a:spcPts val="95"/>
              </a:spcBef>
            </a:pPr>
            <a:r>
              <a:rPr sz="2200" spc="-5" dirty="0">
                <a:solidFill>
                  <a:srgbClr val="585858"/>
                </a:solidFill>
                <a:latin typeface="Century Gothic"/>
                <a:cs typeface="Century Gothic"/>
              </a:rPr>
              <a:t>Communication </a:t>
            </a:r>
            <a:r>
              <a:rPr sz="2200" dirty="0">
                <a:solidFill>
                  <a:srgbClr val="585858"/>
                </a:solidFill>
                <a:latin typeface="Century Gothic"/>
                <a:cs typeface="Century Gothic"/>
              </a:rPr>
              <a:t>is </a:t>
            </a:r>
            <a:r>
              <a:rPr sz="2200" spc="-10" dirty="0">
                <a:solidFill>
                  <a:srgbClr val="585858"/>
                </a:solidFill>
                <a:latin typeface="Century Gothic"/>
                <a:cs typeface="Century Gothic"/>
              </a:rPr>
              <a:t>an </a:t>
            </a:r>
            <a:r>
              <a:rPr sz="2200" spc="-5" dirty="0">
                <a:solidFill>
                  <a:srgbClr val="585858"/>
                </a:solidFill>
                <a:latin typeface="Century Gothic"/>
                <a:cs typeface="Century Gothic"/>
              </a:rPr>
              <a:t>important </a:t>
            </a:r>
            <a:r>
              <a:rPr sz="2200" spc="-10" dirty="0">
                <a:solidFill>
                  <a:srgbClr val="585858"/>
                </a:solidFill>
                <a:latin typeface="Century Gothic"/>
                <a:cs typeface="Century Gothic"/>
              </a:rPr>
              <a:t>part </a:t>
            </a:r>
            <a:r>
              <a:rPr sz="2200" spc="-5" dirty="0">
                <a:solidFill>
                  <a:srgbClr val="585858"/>
                </a:solidFill>
                <a:latin typeface="Century Gothic"/>
                <a:cs typeface="Century Gothic"/>
              </a:rPr>
              <a:t>of delivering </a:t>
            </a:r>
            <a:r>
              <a:rPr sz="2200" spc="-10" dirty="0">
                <a:solidFill>
                  <a:srgbClr val="585858"/>
                </a:solidFill>
                <a:latin typeface="Century Gothic"/>
                <a:cs typeface="Century Gothic"/>
              </a:rPr>
              <a:t>safe,  </a:t>
            </a:r>
            <a:r>
              <a:rPr sz="2200" spc="-5" dirty="0">
                <a:solidFill>
                  <a:srgbClr val="585858"/>
                </a:solidFill>
                <a:latin typeface="Century Gothic"/>
                <a:cs typeface="Century Gothic"/>
              </a:rPr>
              <a:t>effective</a:t>
            </a:r>
            <a:r>
              <a:rPr sz="2200" spc="-30" dirty="0">
                <a:solidFill>
                  <a:srgbClr val="585858"/>
                </a:solidFill>
                <a:latin typeface="Century Gothic"/>
                <a:cs typeface="Century Gothic"/>
              </a:rPr>
              <a:t> </a:t>
            </a:r>
            <a:r>
              <a:rPr sz="2200" spc="-5" dirty="0">
                <a:solidFill>
                  <a:srgbClr val="585858"/>
                </a:solidFill>
                <a:latin typeface="Century Gothic"/>
                <a:cs typeface="Century Gothic"/>
              </a:rPr>
              <a:t>healthcare.</a:t>
            </a:r>
            <a:endParaRPr sz="2200">
              <a:latin typeface="Century Gothic"/>
              <a:cs typeface="Century Gothic"/>
            </a:endParaRPr>
          </a:p>
          <a:p>
            <a:pPr>
              <a:lnSpc>
                <a:spcPct val="100000"/>
              </a:lnSpc>
              <a:spcBef>
                <a:spcPts val="55"/>
              </a:spcBef>
            </a:pPr>
            <a:endParaRPr sz="2100">
              <a:latin typeface="Century Gothic"/>
              <a:cs typeface="Century Gothic"/>
            </a:endParaRPr>
          </a:p>
          <a:p>
            <a:pPr marL="12700" marR="157480">
              <a:lnSpc>
                <a:spcPct val="100299"/>
              </a:lnSpc>
              <a:tabLst>
                <a:tab pos="3124835" algn="l"/>
              </a:tabLst>
            </a:pPr>
            <a:r>
              <a:rPr sz="2200" spc="-5" dirty="0">
                <a:solidFill>
                  <a:srgbClr val="585858"/>
                </a:solidFill>
                <a:latin typeface="Century Gothic"/>
                <a:cs typeface="Century Gothic"/>
              </a:rPr>
              <a:t>Communicate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scope of practice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responsibilities</a:t>
            </a:r>
            <a:r>
              <a:rPr sz="2200" spc="-30" dirty="0">
                <a:solidFill>
                  <a:srgbClr val="585858"/>
                </a:solidFill>
                <a:latin typeface="Century Gothic"/>
                <a:cs typeface="Century Gothic"/>
              </a:rPr>
              <a:t> </a:t>
            </a:r>
            <a:r>
              <a:rPr sz="2200" dirty="0">
                <a:solidFill>
                  <a:srgbClr val="585858"/>
                </a:solidFill>
                <a:latin typeface="Century Gothic"/>
                <a:cs typeface="Century Gothic"/>
              </a:rPr>
              <a:t>to</a:t>
            </a:r>
            <a:r>
              <a:rPr sz="2200" spc="10" dirty="0">
                <a:solidFill>
                  <a:srgbClr val="585858"/>
                </a:solidFill>
                <a:latin typeface="Century Gothic"/>
                <a:cs typeface="Century Gothic"/>
              </a:rPr>
              <a:t> </a:t>
            </a:r>
            <a:r>
              <a:rPr sz="2200" spc="-5" dirty="0">
                <a:solidFill>
                  <a:srgbClr val="585858"/>
                </a:solidFill>
                <a:latin typeface="Century Gothic"/>
                <a:cs typeface="Century Gothic"/>
              </a:rPr>
              <a:t>staff.	</a:t>
            </a:r>
            <a:r>
              <a:rPr sz="2200" b="1" spc="-10" dirty="0">
                <a:solidFill>
                  <a:srgbClr val="585858"/>
                </a:solidFill>
                <a:latin typeface="Century Gothic"/>
                <a:cs typeface="Century Gothic"/>
              </a:rPr>
              <a:t>Never perform any </a:t>
            </a:r>
            <a:r>
              <a:rPr sz="2200" b="1" spc="-5" dirty="0">
                <a:solidFill>
                  <a:srgbClr val="585858"/>
                </a:solidFill>
                <a:latin typeface="Century Gothic"/>
                <a:cs typeface="Century Gothic"/>
              </a:rPr>
              <a:t>skills outside  of </a:t>
            </a:r>
            <a:r>
              <a:rPr sz="2200" b="1" spc="-10" dirty="0">
                <a:solidFill>
                  <a:srgbClr val="585858"/>
                </a:solidFill>
                <a:latin typeface="Century Gothic"/>
                <a:cs typeface="Century Gothic"/>
              </a:rPr>
              <a:t>your </a:t>
            </a:r>
            <a:r>
              <a:rPr sz="2200" b="1" spc="-5" dirty="0">
                <a:solidFill>
                  <a:srgbClr val="585858"/>
                </a:solidFill>
                <a:latin typeface="Century Gothic"/>
                <a:cs typeface="Century Gothic"/>
              </a:rPr>
              <a:t>scope of</a:t>
            </a:r>
            <a:r>
              <a:rPr sz="2200" b="1" spc="25" dirty="0">
                <a:solidFill>
                  <a:srgbClr val="585858"/>
                </a:solidFill>
                <a:latin typeface="Century Gothic"/>
                <a:cs typeface="Century Gothic"/>
              </a:rPr>
              <a:t> </a:t>
            </a:r>
            <a:r>
              <a:rPr sz="2200" b="1" spc="-5" dirty="0">
                <a:solidFill>
                  <a:srgbClr val="585858"/>
                </a:solidFill>
                <a:latin typeface="Century Gothic"/>
                <a:cs typeface="Century Gothic"/>
              </a:rPr>
              <a:t>practice.</a:t>
            </a:r>
            <a:endParaRPr sz="2200">
              <a:latin typeface="Century Gothic"/>
              <a:cs typeface="Century Gothic"/>
            </a:endParaRPr>
          </a:p>
          <a:p>
            <a:pPr marL="756285" marR="934085">
              <a:lnSpc>
                <a:spcPts val="2400"/>
              </a:lnSpc>
              <a:spcBef>
                <a:spcPts val="80"/>
              </a:spcBef>
            </a:pPr>
            <a:r>
              <a:rPr sz="2000" spc="-5" dirty="0">
                <a:solidFill>
                  <a:srgbClr val="585858"/>
                </a:solidFill>
                <a:latin typeface="Century Gothic"/>
                <a:cs typeface="Century Gothic"/>
              </a:rPr>
              <a:t>***Please </a:t>
            </a:r>
            <a:r>
              <a:rPr sz="2000" dirty="0">
                <a:solidFill>
                  <a:srgbClr val="585858"/>
                </a:solidFill>
                <a:latin typeface="Century Gothic"/>
                <a:cs typeface="Century Gothic"/>
              </a:rPr>
              <a:t>note that students </a:t>
            </a:r>
            <a:r>
              <a:rPr sz="2000" spc="-5" dirty="0">
                <a:solidFill>
                  <a:srgbClr val="585858"/>
                </a:solidFill>
                <a:latin typeface="Century Gothic"/>
                <a:cs typeface="Century Gothic"/>
              </a:rPr>
              <a:t>and </a:t>
            </a:r>
            <a:r>
              <a:rPr sz="2000" dirty="0">
                <a:solidFill>
                  <a:srgbClr val="585858"/>
                </a:solidFill>
                <a:latin typeface="Century Gothic"/>
                <a:cs typeface="Century Gothic"/>
              </a:rPr>
              <a:t>faculty </a:t>
            </a:r>
            <a:r>
              <a:rPr sz="2000" spc="-5" dirty="0">
                <a:solidFill>
                  <a:srgbClr val="585858"/>
                </a:solidFill>
                <a:latin typeface="Century Gothic"/>
                <a:cs typeface="Century Gothic"/>
              </a:rPr>
              <a:t>are</a:t>
            </a:r>
            <a:r>
              <a:rPr sz="2000" spc="-130" dirty="0">
                <a:solidFill>
                  <a:srgbClr val="585858"/>
                </a:solidFill>
                <a:latin typeface="Century Gothic"/>
                <a:cs typeface="Century Gothic"/>
              </a:rPr>
              <a:t> </a:t>
            </a:r>
            <a:r>
              <a:rPr sz="2000" dirty="0">
                <a:solidFill>
                  <a:srgbClr val="585858"/>
                </a:solidFill>
                <a:latin typeface="Century Gothic"/>
                <a:cs typeface="Century Gothic"/>
              </a:rPr>
              <a:t>not  allowed </a:t>
            </a:r>
            <a:r>
              <a:rPr sz="2000" spc="5" dirty="0">
                <a:solidFill>
                  <a:srgbClr val="585858"/>
                </a:solidFill>
                <a:latin typeface="Century Gothic"/>
                <a:cs typeface="Century Gothic"/>
              </a:rPr>
              <a:t>to </a:t>
            </a:r>
            <a:r>
              <a:rPr sz="2000" dirty="0">
                <a:solidFill>
                  <a:srgbClr val="585858"/>
                </a:solidFill>
                <a:latin typeface="Century Gothic"/>
                <a:cs typeface="Century Gothic"/>
              </a:rPr>
              <a:t>use </a:t>
            </a:r>
            <a:r>
              <a:rPr sz="2000" spc="5" dirty="0">
                <a:solidFill>
                  <a:srgbClr val="585858"/>
                </a:solidFill>
                <a:latin typeface="Century Gothic"/>
                <a:cs typeface="Century Gothic"/>
              </a:rPr>
              <a:t>the </a:t>
            </a:r>
            <a:r>
              <a:rPr sz="2000" dirty="0">
                <a:solidFill>
                  <a:srgbClr val="585858"/>
                </a:solidFill>
                <a:latin typeface="Century Gothic"/>
                <a:cs typeface="Century Gothic"/>
              </a:rPr>
              <a:t>tube system </a:t>
            </a:r>
            <a:r>
              <a:rPr sz="2000" spc="-5" dirty="0">
                <a:solidFill>
                  <a:srgbClr val="585858"/>
                </a:solidFill>
                <a:latin typeface="Century Gothic"/>
                <a:cs typeface="Century Gothic"/>
              </a:rPr>
              <a:t>at</a:t>
            </a:r>
            <a:r>
              <a:rPr sz="2000" spc="-235" dirty="0">
                <a:solidFill>
                  <a:srgbClr val="585858"/>
                </a:solidFill>
                <a:latin typeface="Century Gothic"/>
                <a:cs typeface="Century Gothic"/>
              </a:rPr>
              <a:t> </a:t>
            </a:r>
            <a:r>
              <a:rPr sz="2000" dirty="0">
                <a:solidFill>
                  <a:srgbClr val="585858"/>
                </a:solidFill>
                <a:latin typeface="Century Gothic"/>
                <a:cs typeface="Century Gothic"/>
              </a:rPr>
              <a:t>MNMC.</a:t>
            </a:r>
            <a:endParaRPr sz="2000">
              <a:latin typeface="Century Gothic"/>
              <a:cs typeface="Century Gothic"/>
            </a:endParaRPr>
          </a:p>
          <a:p>
            <a:pPr>
              <a:lnSpc>
                <a:spcPct val="100000"/>
              </a:lnSpc>
              <a:spcBef>
                <a:spcPts val="40"/>
              </a:spcBef>
            </a:pPr>
            <a:endParaRPr sz="2050">
              <a:latin typeface="Century Gothic"/>
              <a:cs typeface="Century Gothic"/>
            </a:endParaRPr>
          </a:p>
          <a:p>
            <a:pPr marL="12700" marR="5080">
              <a:lnSpc>
                <a:spcPct val="100000"/>
              </a:lnSpc>
            </a:pPr>
            <a:r>
              <a:rPr sz="2200" spc="-5" dirty="0">
                <a:solidFill>
                  <a:srgbClr val="585858"/>
                </a:solidFill>
                <a:latin typeface="Century Gothic"/>
                <a:cs typeface="Century Gothic"/>
              </a:rPr>
              <a:t>If </a:t>
            </a:r>
            <a:r>
              <a:rPr sz="2200" spc="-10" dirty="0">
                <a:solidFill>
                  <a:srgbClr val="585858"/>
                </a:solidFill>
                <a:latin typeface="Century Gothic"/>
                <a:cs typeface="Century Gothic"/>
              </a:rPr>
              <a:t>you </a:t>
            </a:r>
            <a:r>
              <a:rPr sz="2200" dirty="0">
                <a:solidFill>
                  <a:srgbClr val="585858"/>
                </a:solidFill>
                <a:latin typeface="Century Gothic"/>
                <a:cs typeface="Century Gothic"/>
              </a:rPr>
              <a:t>ever have </a:t>
            </a:r>
            <a:r>
              <a:rPr sz="2200" spc="-5" dirty="0">
                <a:solidFill>
                  <a:srgbClr val="585858"/>
                </a:solidFill>
                <a:latin typeface="Century Gothic"/>
                <a:cs typeface="Century Gothic"/>
              </a:rPr>
              <a:t>a question </a:t>
            </a:r>
            <a:r>
              <a:rPr sz="2200" spc="-10" dirty="0">
                <a:solidFill>
                  <a:srgbClr val="585858"/>
                </a:solidFill>
                <a:latin typeface="Century Gothic"/>
                <a:cs typeface="Century Gothic"/>
              </a:rPr>
              <a:t>about </a:t>
            </a:r>
            <a:r>
              <a:rPr sz="2200" spc="-5" dirty="0">
                <a:solidFill>
                  <a:srgbClr val="585858"/>
                </a:solidFill>
                <a:latin typeface="Century Gothic"/>
                <a:cs typeface="Century Gothic"/>
              </a:rPr>
              <a:t>your responsibilities or  </a:t>
            </a:r>
            <a:r>
              <a:rPr sz="2200" spc="-10" dirty="0">
                <a:solidFill>
                  <a:srgbClr val="585858"/>
                </a:solidFill>
                <a:latin typeface="Century Gothic"/>
                <a:cs typeface="Century Gothic"/>
              </a:rPr>
              <a:t>scope </a:t>
            </a:r>
            <a:r>
              <a:rPr sz="2200" spc="-5" dirty="0">
                <a:solidFill>
                  <a:srgbClr val="585858"/>
                </a:solidFill>
                <a:latin typeface="Century Gothic"/>
                <a:cs typeface="Century Gothic"/>
              </a:rPr>
              <a:t>of practice, contact your </a:t>
            </a:r>
            <a:r>
              <a:rPr sz="2200" dirty="0">
                <a:solidFill>
                  <a:srgbClr val="585858"/>
                </a:solidFill>
                <a:latin typeface="Century Gothic"/>
                <a:cs typeface="Century Gothic"/>
              </a:rPr>
              <a:t>clinical</a:t>
            </a:r>
            <a:r>
              <a:rPr sz="2200" spc="5" dirty="0">
                <a:solidFill>
                  <a:srgbClr val="585858"/>
                </a:solidFill>
                <a:latin typeface="Century Gothic"/>
                <a:cs typeface="Century Gothic"/>
              </a:rPr>
              <a:t> </a:t>
            </a:r>
            <a:r>
              <a:rPr sz="2200" spc="-5" dirty="0">
                <a:solidFill>
                  <a:srgbClr val="585858"/>
                </a:solidFill>
                <a:latin typeface="Century Gothic"/>
                <a:cs typeface="Century Gothic"/>
              </a:rPr>
              <a:t>instructor.</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031615" cy="635000"/>
          </a:xfrm>
          <a:prstGeom prst="rect">
            <a:avLst/>
          </a:prstGeom>
        </p:spPr>
        <p:txBody>
          <a:bodyPr vert="horz" wrap="square" lIns="0" tIns="12065" rIns="0" bIns="0" rtlCol="0">
            <a:spAutoFit/>
          </a:bodyPr>
          <a:lstStyle/>
          <a:p>
            <a:pPr marL="12700">
              <a:lnSpc>
                <a:spcPct val="100000"/>
              </a:lnSpc>
              <a:spcBef>
                <a:spcPts val="95"/>
              </a:spcBef>
            </a:pPr>
            <a:r>
              <a:rPr sz="4000" spc="-5" dirty="0"/>
              <a:t>Comm</a:t>
            </a:r>
            <a:r>
              <a:rPr sz="4000" spc="-20" dirty="0"/>
              <a:t>u</a:t>
            </a:r>
            <a:r>
              <a:rPr sz="4000" spc="-5" dirty="0"/>
              <a:t>nication</a:t>
            </a:r>
            <a:endParaRPr sz="4000"/>
          </a:p>
        </p:txBody>
      </p:sp>
      <p:sp>
        <p:nvSpPr>
          <p:cNvPr id="4" name="object 4"/>
          <p:cNvSpPr txBox="1"/>
          <p:nvPr/>
        </p:nvSpPr>
        <p:spPr>
          <a:xfrm>
            <a:off x="1198270" y="2084958"/>
            <a:ext cx="7244715" cy="1935786"/>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Be </a:t>
            </a:r>
            <a:r>
              <a:rPr sz="2200" spc="-10" dirty="0">
                <a:solidFill>
                  <a:srgbClr val="585858"/>
                </a:solidFill>
                <a:latin typeface="Century Gothic"/>
                <a:cs typeface="Century Gothic"/>
              </a:rPr>
              <a:t>sure </a:t>
            </a:r>
            <a:r>
              <a:rPr sz="2200" dirty="0">
                <a:solidFill>
                  <a:srgbClr val="585858"/>
                </a:solidFill>
                <a:latin typeface="Century Gothic"/>
                <a:cs typeface="Century Gothic"/>
              </a:rPr>
              <a:t>to </a:t>
            </a:r>
            <a:r>
              <a:rPr sz="2200" spc="-5" dirty="0">
                <a:solidFill>
                  <a:srgbClr val="585858"/>
                </a:solidFill>
                <a:latin typeface="Century Gothic"/>
                <a:cs typeface="Century Gothic"/>
              </a:rPr>
              <a:t>report </a:t>
            </a:r>
            <a:r>
              <a:rPr sz="2200" spc="-10" dirty="0">
                <a:solidFill>
                  <a:srgbClr val="585858"/>
                </a:solidFill>
                <a:latin typeface="Century Gothic"/>
                <a:cs typeface="Century Gothic"/>
              </a:rPr>
              <a:t>any </a:t>
            </a:r>
            <a:r>
              <a:rPr sz="2200" spc="-5" dirty="0">
                <a:solidFill>
                  <a:srgbClr val="585858"/>
                </a:solidFill>
                <a:latin typeface="Century Gothic"/>
                <a:cs typeface="Century Gothic"/>
              </a:rPr>
              <a:t>necessary information </a:t>
            </a:r>
            <a:r>
              <a:rPr sz="2200" dirty="0">
                <a:solidFill>
                  <a:srgbClr val="585858"/>
                </a:solidFill>
                <a:latin typeface="Century Gothic"/>
                <a:cs typeface="Century Gothic"/>
              </a:rPr>
              <a:t>to </a:t>
            </a:r>
            <a:r>
              <a:rPr sz="2200" spc="-5" dirty="0">
                <a:solidFill>
                  <a:srgbClr val="585858"/>
                </a:solidFill>
                <a:latin typeface="Century Gothic"/>
                <a:cs typeface="Century Gothic"/>
              </a:rPr>
              <a:t>staff </a:t>
            </a:r>
            <a:r>
              <a:rPr sz="2200" spc="-10" dirty="0">
                <a:solidFill>
                  <a:srgbClr val="585858"/>
                </a:solidFill>
                <a:latin typeface="Century Gothic"/>
                <a:cs typeface="Century Gothic"/>
              </a:rPr>
              <a:t>as  </a:t>
            </a:r>
            <a:r>
              <a:rPr sz="2200" spc="-5" dirty="0">
                <a:solidFill>
                  <a:srgbClr val="585858"/>
                </a:solidFill>
                <a:latin typeface="Century Gothic"/>
                <a:cs typeface="Century Gothic"/>
              </a:rPr>
              <a:t>needed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at </a:t>
            </a:r>
            <a:r>
              <a:rPr sz="2200" dirty="0">
                <a:solidFill>
                  <a:srgbClr val="585858"/>
                </a:solidFill>
                <a:latin typeface="Century Gothic"/>
                <a:cs typeface="Century Gothic"/>
              </a:rPr>
              <a:t>the </a:t>
            </a:r>
            <a:r>
              <a:rPr sz="2200" spc="-5" dirty="0">
                <a:solidFill>
                  <a:srgbClr val="585858"/>
                </a:solidFill>
                <a:latin typeface="Century Gothic"/>
                <a:cs typeface="Century Gothic"/>
              </a:rPr>
              <a:t>end of </a:t>
            </a:r>
            <a:r>
              <a:rPr sz="2200" spc="-10" dirty="0">
                <a:solidFill>
                  <a:srgbClr val="585858"/>
                </a:solidFill>
                <a:latin typeface="Century Gothic"/>
                <a:cs typeface="Century Gothic"/>
              </a:rPr>
              <a:t>your</a:t>
            </a:r>
            <a:r>
              <a:rPr sz="2200" spc="50" dirty="0">
                <a:solidFill>
                  <a:srgbClr val="585858"/>
                </a:solidFill>
                <a:latin typeface="Century Gothic"/>
                <a:cs typeface="Century Gothic"/>
              </a:rPr>
              <a:t> </a:t>
            </a:r>
            <a:r>
              <a:rPr sz="2200" spc="-5" dirty="0">
                <a:solidFill>
                  <a:srgbClr val="585858"/>
                </a:solidFill>
                <a:latin typeface="Century Gothic"/>
                <a:cs typeface="Century Gothic"/>
              </a:rPr>
              <a:t>shifts:</a:t>
            </a:r>
            <a:endParaRPr sz="2200" dirty="0">
              <a:latin typeface="Century Gothic"/>
              <a:cs typeface="Century Gothic"/>
            </a:endParaRPr>
          </a:p>
          <a:p>
            <a:pPr marL="583565" indent="-343535">
              <a:lnSpc>
                <a:spcPct val="100000"/>
              </a:lnSpc>
              <a:spcBef>
                <a:spcPts val="600"/>
              </a:spcBef>
              <a:buClr>
                <a:srgbClr val="D12133"/>
              </a:buClr>
              <a:buFont typeface="Arial"/>
              <a:buChar char="•"/>
              <a:tabLst>
                <a:tab pos="583565" algn="l"/>
                <a:tab pos="584200" algn="l"/>
              </a:tabLst>
            </a:pPr>
            <a:r>
              <a:rPr sz="2200" spc="-10" dirty="0">
                <a:solidFill>
                  <a:srgbClr val="585858"/>
                </a:solidFill>
                <a:latin typeface="Century Gothic"/>
                <a:cs typeface="Century Gothic"/>
              </a:rPr>
              <a:t>Abnormal</a:t>
            </a:r>
            <a:r>
              <a:rPr sz="2200" spc="10" dirty="0">
                <a:solidFill>
                  <a:srgbClr val="585858"/>
                </a:solidFill>
                <a:latin typeface="Century Gothic"/>
                <a:cs typeface="Century Gothic"/>
              </a:rPr>
              <a:t> </a:t>
            </a:r>
            <a:r>
              <a:rPr sz="2200" dirty="0">
                <a:solidFill>
                  <a:srgbClr val="585858"/>
                </a:solidFill>
                <a:latin typeface="Century Gothic"/>
                <a:cs typeface="Century Gothic"/>
              </a:rPr>
              <a:t>findings</a:t>
            </a:r>
            <a:endParaRPr sz="2200" dirty="0">
              <a:latin typeface="Century Gothic"/>
              <a:cs typeface="Century Gothic"/>
            </a:endParaRPr>
          </a:p>
          <a:p>
            <a:pPr marL="583565" indent="-343535">
              <a:lnSpc>
                <a:spcPct val="100000"/>
              </a:lnSpc>
              <a:spcBef>
                <a:spcPts val="600"/>
              </a:spcBef>
              <a:buClr>
                <a:srgbClr val="D12133"/>
              </a:buClr>
              <a:buFont typeface="Arial"/>
              <a:buChar char="•"/>
              <a:tabLst>
                <a:tab pos="583565" algn="l"/>
                <a:tab pos="584200" algn="l"/>
              </a:tabLst>
            </a:pPr>
            <a:r>
              <a:rPr sz="2200" spc="-5" dirty="0">
                <a:solidFill>
                  <a:srgbClr val="585858"/>
                </a:solidFill>
                <a:latin typeface="Century Gothic"/>
                <a:cs typeface="Century Gothic"/>
              </a:rPr>
              <a:t>Care</a:t>
            </a:r>
            <a:r>
              <a:rPr sz="2200" spc="-10" dirty="0">
                <a:solidFill>
                  <a:srgbClr val="585858"/>
                </a:solidFill>
                <a:latin typeface="Century Gothic"/>
                <a:cs typeface="Century Gothic"/>
              </a:rPr>
              <a:t> </a:t>
            </a:r>
            <a:r>
              <a:rPr sz="2200" spc="-5" dirty="0">
                <a:solidFill>
                  <a:srgbClr val="585858"/>
                </a:solidFill>
                <a:latin typeface="Century Gothic"/>
                <a:cs typeface="Century Gothic"/>
              </a:rPr>
              <a:t>provided</a:t>
            </a:r>
            <a:endParaRPr sz="2200" dirty="0">
              <a:latin typeface="Century Gothic"/>
              <a:cs typeface="Century Gothic"/>
            </a:endParaRPr>
          </a:p>
          <a:p>
            <a:pPr marL="583565" indent="-343535">
              <a:lnSpc>
                <a:spcPct val="100000"/>
              </a:lnSpc>
              <a:spcBef>
                <a:spcPts val="600"/>
              </a:spcBef>
              <a:buClr>
                <a:srgbClr val="D12133"/>
              </a:buClr>
              <a:buFont typeface="Arial"/>
              <a:buChar char="•"/>
              <a:tabLst>
                <a:tab pos="583565" algn="l"/>
                <a:tab pos="584200" algn="l"/>
              </a:tabLst>
            </a:pPr>
            <a:r>
              <a:rPr sz="2200" spc="-5" dirty="0">
                <a:solidFill>
                  <a:srgbClr val="585858"/>
                </a:solidFill>
                <a:latin typeface="Century Gothic"/>
                <a:cs typeface="Century Gothic"/>
              </a:rPr>
              <a:t>Unfinished</a:t>
            </a:r>
            <a:r>
              <a:rPr sz="2200" spc="-30" dirty="0">
                <a:solidFill>
                  <a:srgbClr val="585858"/>
                </a:solidFill>
                <a:latin typeface="Century Gothic"/>
                <a:cs typeface="Century Gothic"/>
              </a:rPr>
              <a:t> </a:t>
            </a:r>
            <a:r>
              <a:rPr sz="2200" spc="-10" dirty="0">
                <a:solidFill>
                  <a:srgbClr val="585858"/>
                </a:solidFill>
                <a:latin typeface="Century Gothic"/>
                <a:cs typeface="Century Gothic"/>
              </a:rPr>
              <a:t>work</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2559050" cy="635000"/>
          </a:xfrm>
          <a:prstGeom prst="rect">
            <a:avLst/>
          </a:prstGeom>
        </p:spPr>
        <p:txBody>
          <a:bodyPr vert="horz" wrap="square" lIns="0" tIns="12065" rIns="0" bIns="0" rtlCol="0">
            <a:spAutoFit/>
          </a:bodyPr>
          <a:lstStyle/>
          <a:p>
            <a:pPr marL="12700">
              <a:lnSpc>
                <a:spcPct val="100000"/>
              </a:lnSpc>
              <a:spcBef>
                <a:spcPts val="95"/>
              </a:spcBef>
            </a:pPr>
            <a:r>
              <a:rPr sz="4000" spc="-5" dirty="0"/>
              <a:t>Welcom</a:t>
            </a:r>
            <a:r>
              <a:rPr sz="4000" spc="-20" dirty="0"/>
              <a:t>e</a:t>
            </a:r>
            <a:r>
              <a:rPr sz="4000" spc="-5" dirty="0"/>
              <a:t>!</a:t>
            </a:r>
            <a:endParaRPr sz="4000" dirty="0"/>
          </a:p>
        </p:txBody>
      </p:sp>
      <p:sp>
        <p:nvSpPr>
          <p:cNvPr id="4" name="object 4"/>
          <p:cNvSpPr txBox="1"/>
          <p:nvPr/>
        </p:nvSpPr>
        <p:spPr>
          <a:xfrm>
            <a:off x="1193393" y="2065781"/>
            <a:ext cx="7348855" cy="136652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Mount Nittany Health </a:t>
            </a:r>
            <a:r>
              <a:rPr sz="2200" dirty="0">
                <a:solidFill>
                  <a:srgbClr val="585858"/>
                </a:solidFill>
                <a:latin typeface="Century Gothic"/>
                <a:cs typeface="Century Gothic"/>
              </a:rPr>
              <a:t>is </a:t>
            </a:r>
            <a:r>
              <a:rPr sz="2200" spc="-10" dirty="0">
                <a:solidFill>
                  <a:srgbClr val="585858"/>
                </a:solidFill>
                <a:latin typeface="Century Gothic"/>
                <a:cs typeface="Century Gothic"/>
              </a:rPr>
              <a:t>proud </a:t>
            </a:r>
            <a:r>
              <a:rPr sz="2200" spc="-5" dirty="0">
                <a:solidFill>
                  <a:srgbClr val="585858"/>
                </a:solidFill>
                <a:latin typeface="Century Gothic"/>
                <a:cs typeface="Century Gothic"/>
              </a:rPr>
              <a:t>of the care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service  provided </a:t>
            </a:r>
            <a:r>
              <a:rPr sz="2200" dirty="0">
                <a:solidFill>
                  <a:srgbClr val="585858"/>
                </a:solidFill>
                <a:latin typeface="Century Gothic"/>
                <a:cs typeface="Century Gothic"/>
              </a:rPr>
              <a:t>to </a:t>
            </a:r>
            <a:r>
              <a:rPr sz="2200" spc="-5" dirty="0">
                <a:solidFill>
                  <a:srgbClr val="585858"/>
                </a:solidFill>
                <a:latin typeface="Century Gothic"/>
                <a:cs typeface="Century Gothic"/>
              </a:rPr>
              <a:t>our </a:t>
            </a:r>
            <a:r>
              <a:rPr sz="2200" dirty="0">
                <a:solidFill>
                  <a:srgbClr val="585858"/>
                </a:solidFill>
                <a:latin typeface="Century Gothic"/>
                <a:cs typeface="Century Gothic"/>
              </a:rPr>
              <a:t>patients </a:t>
            </a:r>
            <a:r>
              <a:rPr sz="2200" spc="-5" dirty="0">
                <a:solidFill>
                  <a:srgbClr val="585858"/>
                </a:solidFill>
                <a:latin typeface="Century Gothic"/>
                <a:cs typeface="Century Gothic"/>
              </a:rPr>
              <a:t>and our community, </a:t>
            </a:r>
            <a:r>
              <a:rPr sz="2200" spc="-10" dirty="0">
                <a:solidFill>
                  <a:srgbClr val="585858"/>
                </a:solidFill>
                <a:latin typeface="Century Gothic"/>
                <a:cs typeface="Century Gothic"/>
              </a:rPr>
              <a:t>and  we’re </a:t>
            </a:r>
            <a:r>
              <a:rPr sz="2200" spc="-5" dirty="0">
                <a:solidFill>
                  <a:srgbClr val="585858"/>
                </a:solidFill>
                <a:latin typeface="Century Gothic"/>
                <a:cs typeface="Century Gothic"/>
              </a:rPr>
              <a:t>pleased </a:t>
            </a:r>
            <a:r>
              <a:rPr sz="2200" dirty="0">
                <a:solidFill>
                  <a:srgbClr val="585858"/>
                </a:solidFill>
                <a:latin typeface="Century Gothic"/>
                <a:cs typeface="Century Gothic"/>
              </a:rPr>
              <a:t>to </a:t>
            </a:r>
            <a:r>
              <a:rPr sz="2200" spc="-5" dirty="0">
                <a:solidFill>
                  <a:srgbClr val="585858"/>
                </a:solidFill>
                <a:latin typeface="Century Gothic"/>
                <a:cs typeface="Century Gothic"/>
              </a:rPr>
              <a:t>share our expertise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resources </a:t>
            </a:r>
            <a:r>
              <a:rPr sz="2200" spc="-10" dirty="0">
                <a:solidFill>
                  <a:srgbClr val="585858"/>
                </a:solidFill>
                <a:latin typeface="Century Gothic"/>
                <a:cs typeface="Century Gothic"/>
              </a:rPr>
              <a:t>by  </a:t>
            </a:r>
            <a:r>
              <a:rPr sz="2200" spc="-5" dirty="0">
                <a:solidFill>
                  <a:srgbClr val="585858"/>
                </a:solidFill>
                <a:latin typeface="Century Gothic"/>
                <a:cs typeface="Century Gothic"/>
              </a:rPr>
              <a:t>educating the healthcare providers of the</a:t>
            </a:r>
            <a:r>
              <a:rPr sz="2200" spc="-25" dirty="0">
                <a:solidFill>
                  <a:srgbClr val="585858"/>
                </a:solidFill>
                <a:latin typeface="Century Gothic"/>
                <a:cs typeface="Century Gothic"/>
              </a:rPr>
              <a:t> </a:t>
            </a:r>
            <a:r>
              <a:rPr sz="2200" spc="-5" dirty="0">
                <a:solidFill>
                  <a:srgbClr val="585858"/>
                </a:solidFill>
                <a:latin typeface="Century Gothic"/>
                <a:cs typeface="Century Gothic"/>
              </a:rPr>
              <a:t>future.</a:t>
            </a:r>
            <a:endParaRPr sz="2200">
              <a:latin typeface="Century Gothic"/>
              <a:cs typeface="Century Gothic"/>
            </a:endParaRPr>
          </a:p>
        </p:txBody>
      </p:sp>
      <p:sp>
        <p:nvSpPr>
          <p:cNvPr id="5" name="object 5"/>
          <p:cNvSpPr/>
          <p:nvPr/>
        </p:nvSpPr>
        <p:spPr>
          <a:xfrm>
            <a:off x="434335" y="3613397"/>
            <a:ext cx="3992126" cy="26388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757925" y="3602732"/>
            <a:ext cx="3961643" cy="264033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662045" cy="635000"/>
          </a:xfrm>
          <a:prstGeom prst="rect">
            <a:avLst/>
          </a:prstGeom>
        </p:spPr>
        <p:txBody>
          <a:bodyPr vert="horz" wrap="square" lIns="0" tIns="12065" rIns="0" bIns="0" rtlCol="0">
            <a:spAutoFit/>
          </a:bodyPr>
          <a:lstStyle/>
          <a:p>
            <a:pPr marL="12700">
              <a:lnSpc>
                <a:spcPct val="100000"/>
              </a:lnSpc>
              <a:spcBef>
                <a:spcPts val="95"/>
              </a:spcBef>
            </a:pPr>
            <a:r>
              <a:rPr sz="4000" spc="-10" dirty="0"/>
              <a:t>Student</a:t>
            </a:r>
            <a:r>
              <a:rPr sz="4000" spc="-70" dirty="0"/>
              <a:t> </a:t>
            </a:r>
            <a:r>
              <a:rPr sz="4000" spc="-10" dirty="0"/>
              <a:t>Health</a:t>
            </a:r>
            <a:endParaRPr sz="4000"/>
          </a:p>
        </p:txBody>
      </p:sp>
      <p:sp>
        <p:nvSpPr>
          <p:cNvPr id="4" name="object 4"/>
          <p:cNvSpPr txBox="1"/>
          <p:nvPr/>
        </p:nvSpPr>
        <p:spPr>
          <a:xfrm>
            <a:off x="1198270" y="2084958"/>
            <a:ext cx="7319645" cy="1697260"/>
          </a:xfrm>
          <a:prstGeom prst="rect">
            <a:avLst/>
          </a:prstGeom>
        </p:spPr>
        <p:txBody>
          <a:bodyPr vert="horz" wrap="square" lIns="0" tIns="12065" rIns="0" bIns="0" rtlCol="0">
            <a:spAutoFit/>
          </a:bodyPr>
          <a:lstStyle/>
          <a:p>
            <a:pPr marL="12700" marR="5080">
              <a:lnSpc>
                <a:spcPct val="100000"/>
              </a:lnSpc>
              <a:spcBef>
                <a:spcPts val="95"/>
              </a:spcBef>
            </a:pPr>
            <a:r>
              <a:rPr sz="2200" spc="-25" dirty="0">
                <a:solidFill>
                  <a:srgbClr val="585858"/>
                </a:solidFill>
                <a:latin typeface="Century Gothic"/>
                <a:cs typeface="Century Gothic"/>
              </a:rPr>
              <a:t>We </a:t>
            </a:r>
            <a:r>
              <a:rPr sz="2200" spc="-5" dirty="0">
                <a:solidFill>
                  <a:srgbClr val="585858"/>
                </a:solidFill>
                <a:latin typeface="Century Gothic"/>
                <a:cs typeface="Century Gothic"/>
              </a:rPr>
              <a:t>take the health </a:t>
            </a:r>
            <a:r>
              <a:rPr sz="2200" spc="-10" dirty="0">
                <a:solidFill>
                  <a:srgbClr val="585858"/>
                </a:solidFill>
                <a:latin typeface="Century Gothic"/>
                <a:cs typeface="Century Gothic"/>
              </a:rPr>
              <a:t>and safety </a:t>
            </a:r>
            <a:r>
              <a:rPr sz="2200" spc="-5" dirty="0">
                <a:solidFill>
                  <a:srgbClr val="585858"/>
                </a:solidFill>
                <a:latin typeface="Century Gothic"/>
                <a:cs typeface="Century Gothic"/>
              </a:rPr>
              <a:t>of students and faculty  seriously.</a:t>
            </a:r>
            <a:endParaRPr sz="2200" dirty="0">
              <a:latin typeface="Century Gothic"/>
              <a:cs typeface="Century Gothic"/>
            </a:endParaRPr>
          </a:p>
          <a:p>
            <a:pPr>
              <a:lnSpc>
                <a:spcPct val="100000"/>
              </a:lnSpc>
            </a:pPr>
            <a:endParaRPr sz="2150" dirty="0">
              <a:latin typeface="Century Gothic"/>
              <a:cs typeface="Century Gothic"/>
            </a:endParaRPr>
          </a:p>
          <a:p>
            <a:pPr marL="12700">
              <a:lnSpc>
                <a:spcPct val="100000"/>
              </a:lnSpc>
              <a:spcBef>
                <a:spcPts val="5"/>
              </a:spcBef>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 the </a:t>
            </a:r>
            <a:r>
              <a:rPr sz="2200" u="heavy" dirty="0">
                <a:solidFill>
                  <a:srgbClr val="D01010"/>
                </a:solidFill>
                <a:uFill>
                  <a:solidFill>
                    <a:srgbClr val="D01010"/>
                  </a:solidFill>
                </a:uFill>
                <a:latin typeface="Century Gothic"/>
                <a:cs typeface="Century Gothic"/>
                <a:hlinkClick r:id="rId2"/>
              </a:rPr>
              <a:t>health</a:t>
            </a:r>
            <a:r>
              <a:rPr sz="2200" u="heavy" spc="-80" dirty="0">
                <a:solidFill>
                  <a:srgbClr val="D01010"/>
                </a:solidFill>
                <a:uFill>
                  <a:solidFill>
                    <a:srgbClr val="D01010"/>
                  </a:solidFill>
                </a:uFill>
                <a:latin typeface="Century Gothic"/>
                <a:cs typeface="Century Gothic"/>
                <a:hlinkClick r:id="rId2"/>
              </a:rPr>
              <a:t> </a:t>
            </a:r>
            <a:r>
              <a:rPr sz="2200" u="heavy" spc="-5" dirty="0" smtClean="0">
                <a:solidFill>
                  <a:srgbClr val="D01010"/>
                </a:solidFill>
                <a:uFill>
                  <a:solidFill>
                    <a:srgbClr val="D01010"/>
                  </a:solidFill>
                </a:uFill>
                <a:latin typeface="Century Gothic"/>
                <a:cs typeface="Century Gothic"/>
                <a:hlinkClick r:id="rId2"/>
              </a:rPr>
              <a:t>policy</a:t>
            </a:r>
            <a:r>
              <a:rPr lang="en-US" sz="2200" spc="-5" dirty="0">
                <a:solidFill>
                  <a:srgbClr val="585858"/>
                </a:solidFill>
                <a:latin typeface="Century Gothic"/>
                <a:cs typeface="Century Gothic"/>
              </a:rPr>
              <a:t> </a:t>
            </a:r>
            <a:r>
              <a:rPr lang="en-US" sz="2200" spc="-5" dirty="0" smtClean="0">
                <a:solidFill>
                  <a:srgbClr val="585858"/>
                </a:solidFill>
                <a:latin typeface="Century Gothic"/>
                <a:cs typeface="Century Gothic"/>
              </a:rPr>
              <a:t>and the </a:t>
            </a:r>
            <a:r>
              <a:rPr lang="en-US" sz="2200" spc="-5" dirty="0" smtClean="0">
                <a:solidFill>
                  <a:srgbClr val="585858"/>
                </a:solidFill>
                <a:latin typeface="Century Gothic"/>
                <a:cs typeface="Century Gothic"/>
                <a:hlinkClick r:id="rId3"/>
              </a:rPr>
              <a:t>Respectful Treatment of Students</a:t>
            </a:r>
            <a:r>
              <a:rPr lang="en-US" sz="2200" spc="-5" dirty="0" smtClean="0">
                <a:solidFill>
                  <a:srgbClr val="585858"/>
                </a:solidFill>
                <a:latin typeface="Century Gothic"/>
                <a:cs typeface="Century Gothic"/>
              </a:rPr>
              <a:t> policy.</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a:spLocks noGrp="1"/>
          </p:cNvSpPr>
          <p:nvPr>
            <p:ph type="body" idx="1"/>
          </p:nvPr>
        </p:nvSpPr>
        <p:spPr>
          <a:prstGeom prst="rect">
            <a:avLst/>
          </a:prstGeom>
        </p:spPr>
        <p:txBody>
          <a:bodyPr vert="horz" wrap="square" lIns="0" tIns="12065" rIns="0" bIns="0" rtlCol="0">
            <a:spAutoFit/>
          </a:bodyPr>
          <a:lstStyle/>
          <a:p>
            <a:pPr marL="781050" marR="347345">
              <a:lnSpc>
                <a:spcPct val="100000"/>
              </a:lnSpc>
              <a:spcBef>
                <a:spcPts val="95"/>
              </a:spcBef>
            </a:pPr>
            <a:r>
              <a:rPr sz="2200" spc="-5" dirty="0"/>
              <a:t>Report any situation or </a:t>
            </a:r>
            <a:r>
              <a:rPr sz="2200" dirty="0"/>
              <a:t>event </a:t>
            </a:r>
            <a:r>
              <a:rPr sz="2200" spc="-5" dirty="0"/>
              <a:t>that could compromise  patient</a:t>
            </a:r>
            <a:r>
              <a:rPr sz="2200" spc="-25" dirty="0"/>
              <a:t> </a:t>
            </a:r>
            <a:r>
              <a:rPr sz="2200" spc="-10" dirty="0"/>
              <a:t>safety.</a:t>
            </a:r>
            <a:endParaRPr sz="2200"/>
          </a:p>
          <a:p>
            <a:pPr marL="768350">
              <a:lnSpc>
                <a:spcPct val="100000"/>
              </a:lnSpc>
            </a:pPr>
            <a:endParaRPr sz="2150"/>
          </a:p>
          <a:p>
            <a:pPr marL="781050">
              <a:lnSpc>
                <a:spcPct val="100000"/>
              </a:lnSpc>
              <a:spcBef>
                <a:spcPts val="5"/>
              </a:spcBef>
            </a:pPr>
            <a:r>
              <a:rPr sz="2200" spc="-5" dirty="0"/>
              <a:t>If necessary, work </a:t>
            </a:r>
            <a:r>
              <a:rPr sz="2200" dirty="0"/>
              <a:t>with </a:t>
            </a:r>
            <a:r>
              <a:rPr sz="2200" spc="-10" dirty="0"/>
              <a:t>your </a:t>
            </a:r>
            <a:r>
              <a:rPr sz="2200" dirty="0"/>
              <a:t>instructor to </a:t>
            </a:r>
            <a:r>
              <a:rPr sz="2200" spc="-5" dirty="0"/>
              <a:t>complete</a:t>
            </a:r>
            <a:r>
              <a:rPr sz="2200" spc="-45" dirty="0"/>
              <a:t> </a:t>
            </a:r>
            <a:r>
              <a:rPr sz="2200" spc="-10" dirty="0"/>
              <a:t>an</a:t>
            </a:r>
            <a:endParaRPr sz="2200"/>
          </a:p>
          <a:p>
            <a:pPr marL="781050">
              <a:lnSpc>
                <a:spcPct val="100000"/>
              </a:lnSpc>
            </a:pPr>
            <a:r>
              <a:rPr sz="2200" dirty="0"/>
              <a:t>electronic event </a:t>
            </a:r>
            <a:r>
              <a:rPr sz="2200" spc="-5" dirty="0"/>
              <a:t>report through</a:t>
            </a:r>
            <a:r>
              <a:rPr sz="2200" spc="-35" dirty="0"/>
              <a:t> </a:t>
            </a:r>
            <a:r>
              <a:rPr sz="2200" spc="-5" dirty="0"/>
              <a:t>Connect.</a:t>
            </a:r>
            <a:endParaRPr sz="2200"/>
          </a:p>
          <a:p>
            <a:pPr marL="768350">
              <a:lnSpc>
                <a:spcPct val="100000"/>
              </a:lnSpc>
              <a:spcBef>
                <a:spcPts val="5"/>
              </a:spcBef>
            </a:pPr>
            <a:endParaRPr sz="2150"/>
          </a:p>
          <a:p>
            <a:pPr marL="781050">
              <a:lnSpc>
                <a:spcPct val="100000"/>
              </a:lnSpc>
            </a:pPr>
            <a:r>
              <a:rPr sz="2200" dirty="0"/>
              <a:t>Reporting </a:t>
            </a:r>
            <a:r>
              <a:rPr sz="2200" spc="-5" dirty="0"/>
              <a:t>information can </a:t>
            </a:r>
            <a:r>
              <a:rPr sz="2200" spc="-10" dirty="0"/>
              <a:t>be </a:t>
            </a:r>
            <a:r>
              <a:rPr sz="2200" spc="-5" dirty="0"/>
              <a:t>found on </a:t>
            </a:r>
            <a:r>
              <a:rPr sz="2200" spc="-10" dirty="0"/>
              <a:t>pages </a:t>
            </a:r>
            <a:r>
              <a:rPr sz="2200" spc="-5" dirty="0"/>
              <a:t>2 </a:t>
            </a:r>
            <a:r>
              <a:rPr sz="2200" spc="-10" dirty="0"/>
              <a:t>and</a:t>
            </a:r>
            <a:r>
              <a:rPr sz="2200" spc="15" dirty="0"/>
              <a:t> </a:t>
            </a:r>
            <a:r>
              <a:rPr sz="2200" spc="-10" dirty="0"/>
              <a:t>10</a:t>
            </a:r>
            <a:endParaRPr sz="2200"/>
          </a:p>
          <a:p>
            <a:pPr marL="781050">
              <a:lnSpc>
                <a:spcPct val="100000"/>
              </a:lnSpc>
            </a:pPr>
            <a:r>
              <a:rPr sz="2200" spc="-5" dirty="0"/>
              <a:t>of the student orientation</a:t>
            </a:r>
            <a:r>
              <a:rPr sz="2200" spc="-30" dirty="0"/>
              <a:t> </a:t>
            </a:r>
            <a:r>
              <a:rPr sz="2200" spc="-5" dirty="0"/>
              <a:t>handbook.</a:t>
            </a:r>
            <a:endParaRPr sz="22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4958"/>
            <a:ext cx="7407275" cy="2372360"/>
          </a:xfrm>
          <a:prstGeom prst="rect">
            <a:avLst/>
          </a:prstGeom>
        </p:spPr>
        <p:txBody>
          <a:bodyPr vert="horz" wrap="square" lIns="0" tIns="12065" rIns="0" bIns="0" rtlCol="0">
            <a:spAutoFit/>
          </a:bodyPr>
          <a:lstStyle/>
          <a:p>
            <a:pPr marL="12700">
              <a:lnSpc>
                <a:spcPct val="100000"/>
              </a:lnSpc>
              <a:spcBef>
                <a:spcPts val="95"/>
              </a:spcBef>
            </a:pPr>
            <a:r>
              <a:rPr sz="2200" spc="-10" dirty="0">
                <a:solidFill>
                  <a:srgbClr val="585858"/>
                </a:solidFill>
                <a:latin typeface="Century Gothic"/>
                <a:cs typeface="Century Gothic"/>
              </a:rPr>
              <a:t>Do </a:t>
            </a:r>
            <a:r>
              <a:rPr sz="2200" spc="-5" dirty="0">
                <a:solidFill>
                  <a:srgbClr val="585858"/>
                </a:solidFill>
                <a:latin typeface="Century Gothic"/>
                <a:cs typeface="Century Gothic"/>
              </a:rPr>
              <a:t>not use banned abbreviations when</a:t>
            </a:r>
            <a:r>
              <a:rPr sz="2200" spc="-35" dirty="0">
                <a:solidFill>
                  <a:srgbClr val="585858"/>
                </a:solidFill>
                <a:latin typeface="Century Gothic"/>
                <a:cs typeface="Century Gothic"/>
              </a:rPr>
              <a:t> </a:t>
            </a:r>
            <a:r>
              <a:rPr sz="2200" spc="-5" dirty="0">
                <a:solidFill>
                  <a:srgbClr val="585858"/>
                </a:solidFill>
                <a:latin typeface="Century Gothic"/>
                <a:cs typeface="Century Gothic"/>
              </a:rPr>
              <a:t>documenting.</a:t>
            </a:r>
            <a:endParaRPr sz="2200" dirty="0">
              <a:latin typeface="Century Gothic"/>
              <a:cs typeface="Century Gothic"/>
            </a:endParaRPr>
          </a:p>
          <a:p>
            <a:pPr>
              <a:lnSpc>
                <a:spcPct val="100000"/>
              </a:lnSpc>
            </a:pPr>
            <a:endParaRPr sz="2150" dirty="0">
              <a:latin typeface="Century Gothic"/>
              <a:cs typeface="Century Gothic"/>
            </a:endParaRPr>
          </a:p>
          <a:p>
            <a:pPr marL="12700">
              <a:lnSpc>
                <a:spcPct val="100000"/>
              </a:lnSpc>
              <a:spcBef>
                <a:spcPts val="5"/>
              </a:spcBef>
            </a:pPr>
            <a:r>
              <a:rPr sz="2200" spc="-5" dirty="0">
                <a:solidFill>
                  <a:srgbClr val="585858"/>
                </a:solidFill>
                <a:latin typeface="Century Gothic"/>
                <a:cs typeface="Century Gothic"/>
              </a:rPr>
              <a:t>Information can </a:t>
            </a:r>
            <a:r>
              <a:rPr sz="2200" spc="-10" dirty="0">
                <a:solidFill>
                  <a:srgbClr val="585858"/>
                </a:solidFill>
                <a:latin typeface="Century Gothic"/>
                <a:cs typeface="Century Gothic"/>
              </a:rPr>
              <a:t>be </a:t>
            </a:r>
            <a:r>
              <a:rPr sz="2200" spc="-5" dirty="0">
                <a:solidFill>
                  <a:srgbClr val="585858"/>
                </a:solidFill>
                <a:latin typeface="Century Gothic"/>
                <a:cs typeface="Century Gothic"/>
              </a:rPr>
              <a:t>found on </a:t>
            </a:r>
            <a:r>
              <a:rPr sz="2200" spc="-10" dirty="0">
                <a:solidFill>
                  <a:srgbClr val="585858"/>
                </a:solidFill>
                <a:latin typeface="Century Gothic"/>
                <a:cs typeface="Century Gothic"/>
              </a:rPr>
              <a:t>pages </a:t>
            </a:r>
            <a:r>
              <a:rPr sz="2200" dirty="0">
                <a:solidFill>
                  <a:srgbClr val="585858"/>
                </a:solidFill>
                <a:latin typeface="Century Gothic"/>
                <a:cs typeface="Century Gothic"/>
              </a:rPr>
              <a:t>2-3 </a:t>
            </a:r>
            <a:r>
              <a:rPr sz="2200" spc="-5" dirty="0">
                <a:solidFill>
                  <a:srgbClr val="585858"/>
                </a:solidFill>
                <a:latin typeface="Century Gothic"/>
                <a:cs typeface="Century Gothic"/>
              </a:rPr>
              <a:t>of the</a:t>
            </a:r>
            <a:r>
              <a:rPr sz="2200" spc="30" dirty="0">
                <a:solidFill>
                  <a:srgbClr val="585858"/>
                </a:solidFill>
                <a:latin typeface="Century Gothic"/>
                <a:cs typeface="Century Gothic"/>
              </a:rPr>
              <a:t> </a:t>
            </a:r>
            <a:r>
              <a:rPr sz="2200" spc="-5" dirty="0">
                <a:solidFill>
                  <a:srgbClr val="585858"/>
                </a:solidFill>
                <a:latin typeface="Century Gothic"/>
                <a:cs typeface="Century Gothic"/>
              </a:rPr>
              <a:t>student</a:t>
            </a:r>
            <a:endParaRPr sz="2200" dirty="0">
              <a:latin typeface="Century Gothic"/>
              <a:cs typeface="Century Gothic"/>
            </a:endParaRPr>
          </a:p>
          <a:p>
            <a:pPr marL="12700">
              <a:lnSpc>
                <a:spcPct val="100000"/>
              </a:lnSpc>
            </a:pPr>
            <a:r>
              <a:rPr sz="2200" spc="-5" dirty="0">
                <a:solidFill>
                  <a:srgbClr val="585858"/>
                </a:solidFill>
                <a:latin typeface="Century Gothic"/>
                <a:cs typeface="Century Gothic"/>
              </a:rPr>
              <a:t>orientation</a:t>
            </a:r>
            <a:r>
              <a:rPr sz="2200" spc="-45" dirty="0">
                <a:solidFill>
                  <a:srgbClr val="585858"/>
                </a:solidFill>
                <a:latin typeface="Century Gothic"/>
                <a:cs typeface="Century Gothic"/>
              </a:rPr>
              <a:t> </a:t>
            </a:r>
            <a:r>
              <a:rPr sz="2200" spc="-5" dirty="0">
                <a:solidFill>
                  <a:srgbClr val="585858"/>
                </a:solidFill>
                <a:latin typeface="Century Gothic"/>
                <a:cs typeface="Century Gothic"/>
              </a:rPr>
              <a:t>handbook.</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marR="27940">
              <a:lnSpc>
                <a:spcPct val="100000"/>
              </a:lnSpc>
            </a:pPr>
            <a:r>
              <a:rPr sz="2200" spc="-5" dirty="0">
                <a:solidFill>
                  <a:srgbClr val="585858"/>
                </a:solidFill>
                <a:latin typeface="Century Gothic"/>
                <a:cs typeface="Century Gothic"/>
                <a:hlinkClick r:id="rId2"/>
              </a:rPr>
              <a:t>Please </a:t>
            </a:r>
            <a:r>
              <a:rPr sz="2200" dirty="0">
                <a:solidFill>
                  <a:srgbClr val="585858"/>
                </a:solidFill>
                <a:latin typeface="Century Gothic"/>
                <a:cs typeface="Century Gothic"/>
                <a:hlinkClick r:id="rId2"/>
              </a:rPr>
              <a:t>review </a:t>
            </a:r>
            <a:r>
              <a:rPr sz="2200" spc="-5" dirty="0">
                <a:solidFill>
                  <a:srgbClr val="585858"/>
                </a:solidFill>
                <a:latin typeface="Century Gothic"/>
                <a:cs typeface="Century Gothic"/>
                <a:hlinkClick r:id="rId2"/>
              </a:rPr>
              <a:t>policy</a:t>
            </a:r>
            <a:r>
              <a:rPr sz="2200" u="heavy" spc="-5" dirty="0">
                <a:solidFill>
                  <a:srgbClr val="D01010"/>
                </a:solidFill>
                <a:uFill>
                  <a:solidFill>
                    <a:srgbClr val="D01010"/>
                  </a:solidFill>
                </a:uFill>
                <a:latin typeface="Century Gothic"/>
                <a:cs typeface="Century Gothic"/>
                <a:hlinkClick r:id="rId2"/>
              </a:rPr>
              <a:t> </a:t>
            </a:r>
            <a:r>
              <a:rPr sz="2200" u="heavy" spc="-10" dirty="0">
                <a:solidFill>
                  <a:srgbClr val="D01010"/>
                </a:solidFill>
                <a:uFill>
                  <a:solidFill>
                    <a:srgbClr val="D01010"/>
                  </a:solidFill>
                </a:uFill>
                <a:latin typeface="Century Gothic"/>
                <a:cs typeface="Century Gothic"/>
                <a:hlinkClick r:id="rId2"/>
              </a:rPr>
              <a:t>I.D.2.11: </a:t>
            </a:r>
            <a:r>
              <a:rPr sz="2200" u="heavy" dirty="0">
                <a:solidFill>
                  <a:srgbClr val="D01010"/>
                </a:solidFill>
                <a:uFill>
                  <a:solidFill>
                    <a:srgbClr val="D01010"/>
                  </a:solidFill>
                </a:uFill>
                <a:latin typeface="Century Gothic"/>
                <a:cs typeface="Century Gothic"/>
                <a:hlinkClick r:id="rId2"/>
              </a:rPr>
              <a:t>Patient’s </a:t>
            </a:r>
            <a:r>
              <a:rPr sz="2200" u="heavy" spc="-5" dirty="0">
                <a:solidFill>
                  <a:srgbClr val="D01010"/>
                </a:solidFill>
                <a:uFill>
                  <a:solidFill>
                    <a:srgbClr val="D01010"/>
                  </a:solidFill>
                </a:uFill>
                <a:latin typeface="Century Gothic"/>
                <a:cs typeface="Century Gothic"/>
                <a:hlinkClick r:id="rId2"/>
              </a:rPr>
              <a:t>Medical Record </a:t>
            </a:r>
            <a:r>
              <a:rPr sz="2200" spc="-5" dirty="0">
                <a:solidFill>
                  <a:srgbClr val="D01010"/>
                </a:solidFill>
                <a:latin typeface="Century Gothic"/>
                <a:cs typeface="Century Gothic"/>
                <a:hlinkClick r:id="rId2"/>
              </a:rPr>
              <a:t> </a:t>
            </a:r>
            <a:r>
              <a:rPr sz="2200" u="heavy" spc="-10" dirty="0">
                <a:solidFill>
                  <a:srgbClr val="D01010"/>
                </a:solidFill>
                <a:uFill>
                  <a:solidFill>
                    <a:srgbClr val="D01010"/>
                  </a:solidFill>
                </a:uFill>
                <a:latin typeface="Century Gothic"/>
                <a:cs typeface="Century Gothic"/>
                <a:hlinkClick r:id="rId2"/>
              </a:rPr>
              <a:t>and</a:t>
            </a:r>
            <a:r>
              <a:rPr sz="2200" u="heavy" spc="5" dirty="0">
                <a:solidFill>
                  <a:srgbClr val="D01010"/>
                </a:solidFill>
                <a:uFill>
                  <a:solidFill>
                    <a:srgbClr val="D01010"/>
                  </a:solidFill>
                </a:uFill>
                <a:latin typeface="Century Gothic"/>
                <a:cs typeface="Century Gothic"/>
                <a:hlinkClick r:id="rId2"/>
              </a:rPr>
              <a:t> </a:t>
            </a:r>
            <a:r>
              <a:rPr sz="2200" u="heavy" spc="-5" dirty="0">
                <a:solidFill>
                  <a:srgbClr val="D01010"/>
                </a:solidFill>
                <a:uFill>
                  <a:solidFill>
                    <a:srgbClr val="D01010"/>
                  </a:solidFill>
                </a:uFill>
                <a:latin typeface="Century Gothic"/>
                <a:cs typeface="Century Gothic"/>
                <a:hlinkClick r:id="rId2"/>
              </a:rPr>
              <a:t>Documentation</a:t>
            </a:r>
            <a:r>
              <a:rPr sz="2200" i="1" spc="-5" dirty="0">
                <a:solidFill>
                  <a:srgbClr val="585858"/>
                </a:solidFill>
                <a:latin typeface="Century Gothic"/>
                <a:cs typeface="Century Gothic"/>
                <a:hlinkClick r:id="rId2"/>
              </a:rPr>
              <a:t>.</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4958"/>
            <a:ext cx="7637780" cy="4048760"/>
          </a:xfrm>
          <a:prstGeom prst="rect">
            <a:avLst/>
          </a:prstGeom>
        </p:spPr>
        <p:txBody>
          <a:bodyPr vert="horz" wrap="square" lIns="0" tIns="12065" rIns="0" bIns="0" rtlCol="0">
            <a:spAutoFit/>
          </a:bodyPr>
          <a:lstStyle/>
          <a:p>
            <a:pPr marL="12700" marR="5080">
              <a:lnSpc>
                <a:spcPct val="100000"/>
              </a:lnSpc>
              <a:spcBef>
                <a:spcPts val="95"/>
              </a:spcBef>
              <a:tabLst>
                <a:tab pos="6741795" algn="l"/>
              </a:tabLst>
            </a:pPr>
            <a:r>
              <a:rPr sz="2200" spc="-10" dirty="0">
                <a:solidFill>
                  <a:srgbClr val="585858"/>
                </a:solidFill>
                <a:latin typeface="Century Gothic"/>
                <a:cs typeface="Century Gothic"/>
              </a:rPr>
              <a:t>Use proper </a:t>
            </a:r>
            <a:r>
              <a:rPr sz="2200" spc="-5" dirty="0">
                <a:solidFill>
                  <a:srgbClr val="585858"/>
                </a:solidFill>
                <a:latin typeface="Century Gothic"/>
                <a:cs typeface="Century Gothic"/>
              </a:rPr>
              <a:t>body mechanics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appropriate </a:t>
            </a:r>
            <a:r>
              <a:rPr sz="2200" dirty="0">
                <a:solidFill>
                  <a:srgbClr val="585858"/>
                </a:solidFill>
                <a:latin typeface="Century Gothic"/>
                <a:cs typeface="Century Gothic"/>
              </a:rPr>
              <a:t>lift  </a:t>
            </a:r>
            <a:r>
              <a:rPr sz="2200" spc="-5" dirty="0">
                <a:solidFill>
                  <a:srgbClr val="585858"/>
                </a:solidFill>
                <a:latin typeface="Century Gothic"/>
                <a:cs typeface="Century Gothic"/>
              </a:rPr>
              <a:t>equ</a:t>
            </a:r>
            <a:r>
              <a:rPr sz="2200" spc="10" dirty="0">
                <a:solidFill>
                  <a:srgbClr val="585858"/>
                </a:solidFill>
                <a:latin typeface="Century Gothic"/>
                <a:cs typeface="Century Gothic"/>
              </a:rPr>
              <a:t>i</a:t>
            </a:r>
            <a:r>
              <a:rPr sz="2200" spc="-10" dirty="0">
                <a:solidFill>
                  <a:srgbClr val="585858"/>
                </a:solidFill>
                <a:latin typeface="Century Gothic"/>
                <a:cs typeface="Century Gothic"/>
              </a:rPr>
              <a:t>pm</a:t>
            </a:r>
            <a:r>
              <a:rPr sz="2200" spc="-5" dirty="0">
                <a:solidFill>
                  <a:srgbClr val="585858"/>
                </a:solidFill>
                <a:latin typeface="Century Gothic"/>
                <a:cs typeface="Century Gothic"/>
              </a:rPr>
              <a:t>ent</a:t>
            </a:r>
            <a:r>
              <a:rPr sz="2200" spc="-25" dirty="0">
                <a:solidFill>
                  <a:srgbClr val="585858"/>
                </a:solidFill>
                <a:latin typeface="Century Gothic"/>
                <a:cs typeface="Century Gothic"/>
              </a:rPr>
              <a:t> </a:t>
            </a:r>
            <a:r>
              <a:rPr sz="2200" spc="-10" dirty="0">
                <a:solidFill>
                  <a:srgbClr val="585858"/>
                </a:solidFill>
                <a:latin typeface="Century Gothic"/>
                <a:cs typeface="Century Gothic"/>
              </a:rPr>
              <a:t>whe</a:t>
            </a:r>
            <a:r>
              <a:rPr sz="2200" spc="-5" dirty="0">
                <a:solidFill>
                  <a:srgbClr val="585858"/>
                </a:solidFill>
                <a:latin typeface="Century Gothic"/>
                <a:cs typeface="Century Gothic"/>
              </a:rPr>
              <a:t>n mo</a:t>
            </a:r>
            <a:r>
              <a:rPr sz="2200" spc="15" dirty="0">
                <a:solidFill>
                  <a:srgbClr val="585858"/>
                </a:solidFill>
                <a:latin typeface="Century Gothic"/>
                <a:cs typeface="Century Gothic"/>
              </a:rPr>
              <a:t>v</a:t>
            </a:r>
            <a:r>
              <a:rPr sz="2200" spc="10" dirty="0">
                <a:solidFill>
                  <a:srgbClr val="585858"/>
                </a:solidFill>
                <a:latin typeface="Century Gothic"/>
                <a:cs typeface="Century Gothic"/>
              </a:rPr>
              <a:t>i</a:t>
            </a:r>
            <a:r>
              <a:rPr sz="2200" spc="-5" dirty="0">
                <a:solidFill>
                  <a:srgbClr val="585858"/>
                </a:solidFill>
                <a:latin typeface="Century Gothic"/>
                <a:cs typeface="Century Gothic"/>
              </a:rPr>
              <a:t>ng</a:t>
            </a:r>
            <a:r>
              <a:rPr sz="2200" spc="-35" dirty="0">
                <a:solidFill>
                  <a:srgbClr val="585858"/>
                </a:solidFill>
                <a:latin typeface="Century Gothic"/>
                <a:cs typeface="Century Gothic"/>
              </a:rPr>
              <a:t> </a:t>
            </a:r>
            <a:r>
              <a:rPr sz="2200" spc="-5" dirty="0">
                <a:solidFill>
                  <a:srgbClr val="585858"/>
                </a:solidFill>
                <a:latin typeface="Century Gothic"/>
                <a:cs typeface="Century Gothic"/>
              </a:rPr>
              <a:t>or</a:t>
            </a:r>
            <a:r>
              <a:rPr sz="2200" dirty="0">
                <a:solidFill>
                  <a:srgbClr val="585858"/>
                </a:solidFill>
                <a:latin typeface="Century Gothic"/>
                <a:cs typeface="Century Gothic"/>
              </a:rPr>
              <a:t> </a:t>
            </a:r>
            <a:r>
              <a:rPr sz="2200" spc="5" dirty="0">
                <a:solidFill>
                  <a:srgbClr val="585858"/>
                </a:solidFill>
                <a:latin typeface="Century Gothic"/>
                <a:cs typeface="Century Gothic"/>
              </a:rPr>
              <a:t>t</a:t>
            </a:r>
            <a:r>
              <a:rPr sz="2200" spc="-5" dirty="0">
                <a:solidFill>
                  <a:srgbClr val="585858"/>
                </a:solidFill>
                <a:latin typeface="Century Gothic"/>
                <a:cs typeface="Century Gothic"/>
              </a:rPr>
              <a:t>ransferr</a:t>
            </a:r>
            <a:r>
              <a:rPr sz="2200" spc="5" dirty="0">
                <a:solidFill>
                  <a:srgbClr val="585858"/>
                </a:solidFill>
                <a:latin typeface="Century Gothic"/>
                <a:cs typeface="Century Gothic"/>
              </a:rPr>
              <a:t>i</a:t>
            </a:r>
            <a:r>
              <a:rPr sz="2200" spc="-5" dirty="0">
                <a:solidFill>
                  <a:srgbClr val="585858"/>
                </a:solidFill>
                <a:latin typeface="Century Gothic"/>
                <a:cs typeface="Century Gothic"/>
              </a:rPr>
              <a:t>ng</a:t>
            </a:r>
            <a:r>
              <a:rPr sz="2200" spc="-35" dirty="0">
                <a:solidFill>
                  <a:srgbClr val="585858"/>
                </a:solidFill>
                <a:latin typeface="Century Gothic"/>
                <a:cs typeface="Century Gothic"/>
              </a:rPr>
              <a:t> </a:t>
            </a:r>
            <a:r>
              <a:rPr sz="2200" spc="-10" dirty="0">
                <a:solidFill>
                  <a:srgbClr val="585858"/>
                </a:solidFill>
                <a:latin typeface="Century Gothic"/>
                <a:cs typeface="Century Gothic"/>
              </a:rPr>
              <a:t>pa</a:t>
            </a:r>
            <a:r>
              <a:rPr sz="2200" spc="5" dirty="0">
                <a:solidFill>
                  <a:srgbClr val="585858"/>
                </a:solidFill>
                <a:latin typeface="Century Gothic"/>
                <a:cs typeface="Century Gothic"/>
              </a:rPr>
              <a:t>t</a:t>
            </a:r>
            <a:r>
              <a:rPr sz="2200" spc="10" dirty="0">
                <a:solidFill>
                  <a:srgbClr val="585858"/>
                </a:solidFill>
                <a:latin typeface="Century Gothic"/>
                <a:cs typeface="Century Gothic"/>
              </a:rPr>
              <a:t>i</a:t>
            </a:r>
            <a:r>
              <a:rPr sz="2200" spc="-5" dirty="0">
                <a:solidFill>
                  <a:srgbClr val="585858"/>
                </a:solidFill>
                <a:latin typeface="Century Gothic"/>
                <a:cs typeface="Century Gothic"/>
              </a:rPr>
              <a:t>en</a:t>
            </a:r>
            <a:r>
              <a:rPr sz="2200" spc="10" dirty="0">
                <a:solidFill>
                  <a:srgbClr val="585858"/>
                </a:solidFill>
                <a:latin typeface="Century Gothic"/>
                <a:cs typeface="Century Gothic"/>
              </a:rPr>
              <a:t>t</a:t>
            </a:r>
            <a:r>
              <a:rPr sz="2200" spc="-10" dirty="0">
                <a:solidFill>
                  <a:srgbClr val="585858"/>
                </a:solidFill>
                <a:latin typeface="Century Gothic"/>
                <a:cs typeface="Century Gothic"/>
              </a:rPr>
              <a:t>s</a:t>
            </a:r>
            <a:r>
              <a:rPr sz="2200" spc="-5" dirty="0">
                <a:solidFill>
                  <a:srgbClr val="585858"/>
                </a:solidFill>
                <a:latin typeface="Century Gothic"/>
                <a:cs typeface="Century Gothic"/>
              </a:rPr>
              <a:t>.</a:t>
            </a:r>
            <a:r>
              <a:rPr sz="2200" dirty="0">
                <a:solidFill>
                  <a:srgbClr val="585858"/>
                </a:solidFill>
                <a:latin typeface="Century Gothic"/>
                <a:cs typeface="Century Gothic"/>
              </a:rPr>
              <a:t>	</a:t>
            </a: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40"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marR="875030">
              <a:lnSpc>
                <a:spcPct val="100000"/>
              </a:lnSpc>
            </a:pPr>
            <a:r>
              <a:rPr sz="2200" spc="-5" dirty="0">
                <a:solidFill>
                  <a:srgbClr val="585858"/>
                </a:solidFill>
                <a:latin typeface="Century Gothic"/>
                <a:cs typeface="Century Gothic"/>
              </a:rPr>
              <a:t>Dispose of waste properly and place dirty linens </a:t>
            </a:r>
            <a:r>
              <a:rPr sz="2200" dirty="0">
                <a:solidFill>
                  <a:srgbClr val="585858"/>
                </a:solidFill>
                <a:latin typeface="Century Gothic"/>
                <a:cs typeface="Century Gothic"/>
              </a:rPr>
              <a:t>in  </a:t>
            </a:r>
            <a:r>
              <a:rPr sz="2200" spc="-5" dirty="0">
                <a:solidFill>
                  <a:srgbClr val="585858"/>
                </a:solidFill>
                <a:latin typeface="Century Gothic"/>
                <a:cs typeface="Century Gothic"/>
              </a:rPr>
              <a:t>appropriate</a:t>
            </a:r>
            <a:r>
              <a:rPr sz="2200" spc="-30" dirty="0">
                <a:solidFill>
                  <a:srgbClr val="585858"/>
                </a:solidFill>
                <a:latin typeface="Century Gothic"/>
                <a:cs typeface="Century Gothic"/>
              </a:rPr>
              <a:t> </a:t>
            </a:r>
            <a:r>
              <a:rPr sz="2200" spc="-5" dirty="0">
                <a:solidFill>
                  <a:srgbClr val="585858"/>
                </a:solidFill>
                <a:latin typeface="Century Gothic"/>
                <a:cs typeface="Century Gothic"/>
              </a:rPr>
              <a:t>hampers.</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a:lnSpc>
                <a:spcPct val="100000"/>
              </a:lnSpc>
            </a:pPr>
            <a:r>
              <a:rPr sz="2200" spc="-5" dirty="0">
                <a:solidFill>
                  <a:srgbClr val="585858"/>
                </a:solidFill>
                <a:latin typeface="Century Gothic"/>
                <a:cs typeface="Century Gothic"/>
              </a:rPr>
              <a:t>Dispose of documents containing protected</a:t>
            </a:r>
            <a:r>
              <a:rPr sz="2200" spc="-50" dirty="0">
                <a:solidFill>
                  <a:srgbClr val="585858"/>
                </a:solidFill>
                <a:latin typeface="Century Gothic"/>
                <a:cs typeface="Century Gothic"/>
              </a:rPr>
              <a:t> </a:t>
            </a:r>
            <a:r>
              <a:rPr sz="2200" dirty="0">
                <a:solidFill>
                  <a:srgbClr val="585858"/>
                </a:solidFill>
                <a:latin typeface="Century Gothic"/>
                <a:cs typeface="Century Gothic"/>
              </a:rPr>
              <a:t>health</a:t>
            </a:r>
            <a:endParaRPr sz="2200">
              <a:latin typeface="Century Gothic"/>
              <a:cs typeface="Century Gothic"/>
            </a:endParaRPr>
          </a:p>
          <a:p>
            <a:pPr marL="12700">
              <a:lnSpc>
                <a:spcPct val="100000"/>
              </a:lnSpc>
            </a:pPr>
            <a:r>
              <a:rPr sz="2200" spc="-5" dirty="0">
                <a:solidFill>
                  <a:srgbClr val="585858"/>
                </a:solidFill>
                <a:latin typeface="Century Gothic"/>
                <a:cs typeface="Century Gothic"/>
              </a:rPr>
              <a:t>information </a:t>
            </a:r>
            <a:r>
              <a:rPr sz="2200" dirty="0">
                <a:solidFill>
                  <a:srgbClr val="585858"/>
                </a:solidFill>
                <a:latin typeface="Century Gothic"/>
                <a:cs typeface="Century Gothic"/>
              </a:rPr>
              <a:t>in </a:t>
            </a:r>
            <a:r>
              <a:rPr sz="2200" spc="-10" dirty="0">
                <a:solidFill>
                  <a:srgbClr val="585858"/>
                </a:solidFill>
                <a:latin typeface="Century Gothic"/>
                <a:cs typeface="Century Gothic"/>
              </a:rPr>
              <a:t>shredder</a:t>
            </a:r>
            <a:r>
              <a:rPr sz="2200" spc="-40" dirty="0">
                <a:solidFill>
                  <a:srgbClr val="585858"/>
                </a:solidFill>
                <a:latin typeface="Century Gothic"/>
                <a:cs typeface="Century Gothic"/>
              </a:rPr>
              <a:t> </a:t>
            </a:r>
            <a:r>
              <a:rPr sz="2200" dirty="0">
                <a:solidFill>
                  <a:srgbClr val="585858"/>
                </a:solidFill>
                <a:latin typeface="Century Gothic"/>
                <a:cs typeface="Century Gothic"/>
              </a:rPr>
              <a:t>bins.</a:t>
            </a:r>
            <a:endParaRPr sz="2200">
              <a:latin typeface="Century Gothic"/>
              <a:cs typeface="Century Gothic"/>
            </a:endParaRPr>
          </a:p>
          <a:p>
            <a:pPr>
              <a:lnSpc>
                <a:spcPct val="100000"/>
              </a:lnSpc>
              <a:spcBef>
                <a:spcPts val="5"/>
              </a:spcBef>
            </a:pPr>
            <a:endParaRPr sz="2150">
              <a:latin typeface="Century Gothic"/>
              <a:cs typeface="Century Gothic"/>
            </a:endParaRPr>
          </a:p>
          <a:p>
            <a:pPr marL="12700" marR="743585">
              <a:lnSpc>
                <a:spcPct val="100000"/>
              </a:lnSpc>
            </a:pPr>
            <a:r>
              <a:rPr sz="2200" spc="-5" dirty="0">
                <a:solidFill>
                  <a:srgbClr val="585858"/>
                </a:solidFill>
                <a:latin typeface="Century Gothic"/>
                <a:cs typeface="Century Gothic"/>
              </a:rPr>
              <a:t>Report any equipment malfunctions </a:t>
            </a:r>
            <a:r>
              <a:rPr sz="2200" dirty="0">
                <a:solidFill>
                  <a:srgbClr val="585858"/>
                </a:solidFill>
                <a:latin typeface="Century Gothic"/>
                <a:cs typeface="Century Gothic"/>
              </a:rPr>
              <a:t>to </a:t>
            </a:r>
            <a:r>
              <a:rPr sz="2200" spc="-5" dirty="0">
                <a:solidFill>
                  <a:srgbClr val="585858"/>
                </a:solidFill>
                <a:latin typeface="Century Gothic"/>
                <a:cs typeface="Century Gothic"/>
              </a:rPr>
              <a:t>staff or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instructor.</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4958"/>
            <a:ext cx="7577455" cy="2372360"/>
          </a:xfrm>
          <a:prstGeom prst="rect">
            <a:avLst/>
          </a:prstGeom>
        </p:spPr>
        <p:txBody>
          <a:bodyPr vert="horz" wrap="square" lIns="0" tIns="11430" rIns="0" bIns="0" rtlCol="0">
            <a:spAutoFit/>
          </a:bodyPr>
          <a:lstStyle/>
          <a:p>
            <a:pPr marL="12700" marR="5080">
              <a:lnSpc>
                <a:spcPct val="100200"/>
              </a:lnSpc>
              <a:spcBef>
                <a:spcPts val="90"/>
              </a:spcBef>
              <a:tabLst>
                <a:tab pos="2985770" algn="l"/>
              </a:tabLst>
            </a:pPr>
            <a:r>
              <a:rPr sz="2200" spc="-10" dirty="0">
                <a:solidFill>
                  <a:srgbClr val="585858"/>
                </a:solidFill>
                <a:latin typeface="Century Gothic"/>
                <a:cs typeface="Century Gothic"/>
              </a:rPr>
              <a:t>Handle sharps carefully and </a:t>
            </a:r>
            <a:r>
              <a:rPr sz="2200" spc="-5" dirty="0">
                <a:solidFill>
                  <a:srgbClr val="585858"/>
                </a:solidFill>
                <a:latin typeface="Century Gothic"/>
                <a:cs typeface="Century Gothic"/>
              </a:rPr>
              <a:t>dispose of sharps </a:t>
            </a:r>
            <a:r>
              <a:rPr sz="2200" spc="-10" dirty="0">
                <a:solidFill>
                  <a:srgbClr val="585858"/>
                </a:solidFill>
                <a:latin typeface="Century Gothic"/>
                <a:cs typeface="Century Gothic"/>
              </a:rPr>
              <a:t>properly.  </a:t>
            </a:r>
            <a:r>
              <a:rPr sz="2200" spc="-5" dirty="0">
                <a:solidFill>
                  <a:srgbClr val="585858"/>
                </a:solidFill>
                <a:latin typeface="Century Gothic"/>
                <a:cs typeface="Century Gothic"/>
              </a:rPr>
              <a:t>Please</a:t>
            </a:r>
            <a:r>
              <a:rPr sz="2200" spc="5" dirty="0">
                <a:solidFill>
                  <a:srgbClr val="585858"/>
                </a:solidFill>
                <a:latin typeface="Century Gothic"/>
                <a:cs typeface="Century Gothic"/>
              </a:rPr>
              <a:t> </a:t>
            </a:r>
            <a:r>
              <a:rPr sz="2200" dirty="0">
                <a:solidFill>
                  <a:srgbClr val="585858"/>
                </a:solidFill>
                <a:latin typeface="Century Gothic"/>
                <a:cs typeface="Century Gothic"/>
              </a:rPr>
              <a:t>review</a:t>
            </a:r>
            <a:r>
              <a:rPr sz="2200" spc="-15" dirty="0">
                <a:solidFill>
                  <a:srgbClr val="585858"/>
                </a:solidFill>
                <a:latin typeface="Century Gothic"/>
                <a:cs typeface="Century Gothic"/>
              </a:rPr>
              <a:t> </a:t>
            </a:r>
            <a:r>
              <a:rPr sz="2200" u="heavy" spc="-5" dirty="0">
                <a:solidFill>
                  <a:srgbClr val="D00F0F"/>
                </a:solidFill>
                <a:uFill>
                  <a:solidFill>
                    <a:srgbClr val="D00F0F"/>
                  </a:solidFill>
                </a:uFill>
                <a:latin typeface="Century Gothic"/>
                <a:cs typeface="Century Gothic"/>
                <a:hlinkClick r:id="rId2"/>
              </a:rPr>
              <a:t>policy</a:t>
            </a:r>
            <a:r>
              <a:rPr sz="2200" spc="-5" dirty="0">
                <a:solidFill>
                  <a:srgbClr val="585858"/>
                </a:solidFill>
                <a:latin typeface="Century Gothic"/>
                <a:cs typeface="Century Gothic"/>
              </a:rPr>
              <a:t>.	</a:t>
            </a:r>
            <a:r>
              <a:rPr sz="2200" b="1" spc="-5" dirty="0">
                <a:solidFill>
                  <a:srgbClr val="D12133"/>
                </a:solidFill>
                <a:latin typeface="Century Gothic"/>
                <a:cs typeface="Century Gothic"/>
              </a:rPr>
              <a:t>If </a:t>
            </a:r>
            <a:r>
              <a:rPr sz="2200" b="1" spc="-10" dirty="0">
                <a:solidFill>
                  <a:srgbClr val="D12133"/>
                </a:solidFill>
                <a:latin typeface="Century Gothic"/>
                <a:cs typeface="Century Gothic"/>
              </a:rPr>
              <a:t>you experience </a:t>
            </a:r>
            <a:r>
              <a:rPr sz="2200" b="1" spc="-5" dirty="0">
                <a:solidFill>
                  <a:srgbClr val="D12133"/>
                </a:solidFill>
                <a:latin typeface="Century Gothic"/>
                <a:cs typeface="Century Gothic"/>
              </a:rPr>
              <a:t>a sharps injury  or </a:t>
            </a:r>
            <a:r>
              <a:rPr sz="2200" b="1" spc="-10" dirty="0">
                <a:solidFill>
                  <a:srgbClr val="D12133"/>
                </a:solidFill>
                <a:latin typeface="Century Gothic"/>
                <a:cs typeface="Century Gothic"/>
              </a:rPr>
              <a:t>blood exposure, </a:t>
            </a:r>
            <a:r>
              <a:rPr sz="2200" b="1" spc="-5" dirty="0">
                <a:solidFill>
                  <a:srgbClr val="D12133"/>
                </a:solidFill>
                <a:latin typeface="Century Gothic"/>
                <a:cs typeface="Century Gothic"/>
              </a:rPr>
              <a:t>immediately wash the </a:t>
            </a:r>
            <a:r>
              <a:rPr sz="2200" b="1" spc="-10" dirty="0">
                <a:solidFill>
                  <a:srgbClr val="D12133"/>
                </a:solidFill>
                <a:latin typeface="Century Gothic"/>
                <a:cs typeface="Century Gothic"/>
              </a:rPr>
              <a:t>affected </a:t>
            </a:r>
            <a:r>
              <a:rPr sz="2200" b="1" spc="-5" dirty="0">
                <a:solidFill>
                  <a:srgbClr val="D12133"/>
                </a:solidFill>
                <a:latin typeface="Century Gothic"/>
                <a:cs typeface="Century Gothic"/>
              </a:rPr>
              <a:t>area  with soap and </a:t>
            </a:r>
            <a:r>
              <a:rPr sz="2200" b="1" spc="-10" dirty="0">
                <a:solidFill>
                  <a:srgbClr val="D12133"/>
                </a:solidFill>
                <a:latin typeface="Century Gothic"/>
                <a:cs typeface="Century Gothic"/>
              </a:rPr>
              <a:t>water </a:t>
            </a:r>
            <a:r>
              <a:rPr sz="2200" b="1" spc="-5" dirty="0">
                <a:solidFill>
                  <a:srgbClr val="D12133"/>
                </a:solidFill>
                <a:latin typeface="Century Gothic"/>
                <a:cs typeface="Century Gothic"/>
              </a:rPr>
              <a:t>and report to your</a:t>
            </a:r>
            <a:r>
              <a:rPr sz="2200" b="1" spc="50" dirty="0">
                <a:solidFill>
                  <a:srgbClr val="D12133"/>
                </a:solidFill>
                <a:latin typeface="Century Gothic"/>
                <a:cs typeface="Century Gothic"/>
              </a:rPr>
              <a:t> </a:t>
            </a:r>
            <a:r>
              <a:rPr sz="2200" b="1" spc="-5" dirty="0">
                <a:solidFill>
                  <a:srgbClr val="D12133"/>
                </a:solidFill>
                <a:latin typeface="Century Gothic"/>
                <a:cs typeface="Century Gothic"/>
              </a:rPr>
              <a:t>instructor.</a:t>
            </a:r>
            <a:endParaRPr sz="2200" dirty="0">
              <a:latin typeface="Century Gothic"/>
              <a:cs typeface="Century Gothic"/>
            </a:endParaRPr>
          </a:p>
          <a:p>
            <a:pPr>
              <a:lnSpc>
                <a:spcPct val="100000"/>
              </a:lnSpc>
              <a:spcBef>
                <a:spcPts val="55"/>
              </a:spcBef>
            </a:pPr>
            <a:endParaRPr sz="2100" dirty="0">
              <a:latin typeface="Century Gothic"/>
              <a:cs typeface="Century Gothic"/>
            </a:endParaRPr>
          </a:p>
          <a:p>
            <a:pPr marL="12700" marR="838835">
              <a:lnSpc>
                <a:spcPct val="100000"/>
              </a:lnSpc>
            </a:pPr>
            <a:r>
              <a:rPr sz="2200" spc="-10" dirty="0">
                <a:solidFill>
                  <a:srgbClr val="585858"/>
                </a:solidFill>
                <a:latin typeface="Century Gothic"/>
                <a:cs typeface="Century Gothic"/>
              </a:rPr>
              <a:t>Handle </a:t>
            </a:r>
            <a:r>
              <a:rPr sz="2200" spc="-5" dirty="0">
                <a:solidFill>
                  <a:srgbClr val="585858"/>
                </a:solidFill>
                <a:latin typeface="Century Gothic"/>
                <a:cs typeface="Century Gothic"/>
              </a:rPr>
              <a:t>oxygen cylinders </a:t>
            </a:r>
            <a:r>
              <a:rPr sz="2200" spc="-10" dirty="0">
                <a:solidFill>
                  <a:srgbClr val="585858"/>
                </a:solidFill>
                <a:latin typeface="Century Gothic"/>
                <a:cs typeface="Century Gothic"/>
              </a:rPr>
              <a:t>safely </a:t>
            </a:r>
            <a:r>
              <a:rPr sz="2200" spc="-5" dirty="0">
                <a:solidFill>
                  <a:srgbClr val="585858"/>
                </a:solidFill>
                <a:latin typeface="Century Gothic"/>
                <a:cs typeface="Century Gothic"/>
              </a:rPr>
              <a:t>and store </a:t>
            </a:r>
            <a:r>
              <a:rPr sz="2200" spc="-10" dirty="0">
                <a:solidFill>
                  <a:srgbClr val="585858"/>
                </a:solidFill>
                <a:latin typeface="Century Gothic"/>
                <a:cs typeface="Century Gothic"/>
              </a:rPr>
              <a:t>properly  </a:t>
            </a:r>
            <a:r>
              <a:rPr sz="2200" spc="-5" dirty="0">
                <a:solidFill>
                  <a:srgbClr val="585858"/>
                </a:solidFill>
                <a:latin typeface="Century Gothic"/>
                <a:cs typeface="Century Gothic"/>
              </a:rPr>
              <a:t>according </a:t>
            </a:r>
            <a:r>
              <a:rPr sz="2200" spc="5" dirty="0">
                <a:solidFill>
                  <a:srgbClr val="585858"/>
                </a:solidFill>
                <a:latin typeface="Century Gothic"/>
                <a:cs typeface="Century Gothic"/>
              </a:rPr>
              <a:t>to</a:t>
            </a:r>
            <a:r>
              <a:rPr sz="2200" dirty="0">
                <a:solidFill>
                  <a:srgbClr val="585858"/>
                </a:solidFill>
                <a:latin typeface="Century Gothic"/>
                <a:cs typeface="Century Gothic"/>
              </a:rPr>
              <a:t> </a:t>
            </a:r>
            <a:r>
              <a:rPr sz="2200" u="heavy" spc="-5" dirty="0">
                <a:solidFill>
                  <a:srgbClr val="D00F0F"/>
                </a:solidFill>
                <a:uFill>
                  <a:solidFill>
                    <a:srgbClr val="D00F0F"/>
                  </a:solidFill>
                </a:uFill>
                <a:latin typeface="Century Gothic"/>
                <a:cs typeface="Century Gothic"/>
                <a:hlinkClick r:id="rId3"/>
              </a:rPr>
              <a:t>policy.</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4959"/>
            <a:ext cx="5974715" cy="3348354"/>
          </a:xfrm>
          <a:prstGeom prst="rect">
            <a:avLst/>
          </a:prstGeom>
        </p:spPr>
        <p:txBody>
          <a:bodyPr vert="horz" wrap="square" lIns="0" tIns="12700" rIns="0" bIns="0" rtlCol="0">
            <a:spAutoFit/>
          </a:bodyPr>
          <a:lstStyle/>
          <a:p>
            <a:pPr marL="12700">
              <a:lnSpc>
                <a:spcPts val="2880"/>
              </a:lnSpc>
              <a:spcBef>
                <a:spcPts val="100"/>
              </a:spcBef>
            </a:pPr>
            <a:r>
              <a:rPr sz="2400" dirty="0">
                <a:solidFill>
                  <a:srgbClr val="585858"/>
                </a:solidFill>
                <a:latin typeface="Century Gothic"/>
                <a:cs typeface="Century Gothic"/>
              </a:rPr>
              <a:t>Prevent patient</a:t>
            </a:r>
            <a:r>
              <a:rPr sz="2400" spc="-60" dirty="0">
                <a:solidFill>
                  <a:srgbClr val="585858"/>
                </a:solidFill>
                <a:latin typeface="Century Gothic"/>
                <a:cs typeface="Century Gothic"/>
              </a:rPr>
              <a:t> </a:t>
            </a:r>
            <a:r>
              <a:rPr sz="2400" spc="-5" dirty="0">
                <a:solidFill>
                  <a:srgbClr val="585858"/>
                </a:solidFill>
                <a:latin typeface="Century Gothic"/>
                <a:cs typeface="Century Gothic"/>
              </a:rPr>
              <a:t>falls:</a:t>
            </a:r>
            <a:endParaRPr sz="2400" dirty="0">
              <a:latin typeface="Century Gothic"/>
              <a:cs typeface="Century Gothic"/>
            </a:endParaRPr>
          </a:p>
          <a:p>
            <a:pPr marL="583565" indent="-343535">
              <a:lnSpc>
                <a:spcPts val="2640"/>
              </a:lnSpc>
              <a:buClr>
                <a:srgbClr val="D12133"/>
              </a:buClr>
              <a:buFont typeface="Arial"/>
              <a:buChar char="•"/>
              <a:tabLst>
                <a:tab pos="583565" algn="l"/>
                <a:tab pos="584200" algn="l"/>
              </a:tabLst>
            </a:pPr>
            <a:r>
              <a:rPr sz="2200" spc="-5" dirty="0">
                <a:solidFill>
                  <a:srgbClr val="585858"/>
                </a:solidFill>
                <a:latin typeface="Century Gothic"/>
                <a:cs typeface="Century Gothic"/>
              </a:rPr>
              <a:t>Keep beds </a:t>
            </a:r>
            <a:r>
              <a:rPr sz="2200" dirty="0">
                <a:solidFill>
                  <a:srgbClr val="585858"/>
                </a:solidFill>
                <a:latin typeface="Century Gothic"/>
                <a:cs typeface="Century Gothic"/>
              </a:rPr>
              <a:t>in </a:t>
            </a:r>
            <a:r>
              <a:rPr sz="2200" spc="-10" dirty="0">
                <a:solidFill>
                  <a:srgbClr val="585858"/>
                </a:solidFill>
                <a:latin typeface="Century Gothic"/>
                <a:cs typeface="Century Gothic"/>
              </a:rPr>
              <a:t>low</a:t>
            </a:r>
            <a:r>
              <a:rPr sz="2200" spc="-20" dirty="0">
                <a:solidFill>
                  <a:srgbClr val="585858"/>
                </a:solidFill>
                <a:latin typeface="Century Gothic"/>
                <a:cs typeface="Century Gothic"/>
              </a:rPr>
              <a:t> </a:t>
            </a:r>
            <a:r>
              <a:rPr sz="2200" spc="-5" dirty="0">
                <a:solidFill>
                  <a:srgbClr val="585858"/>
                </a:solidFill>
                <a:latin typeface="Century Gothic"/>
                <a:cs typeface="Century Gothic"/>
              </a:rPr>
              <a:t>position</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5" dirty="0">
                <a:solidFill>
                  <a:srgbClr val="585858"/>
                </a:solidFill>
                <a:latin typeface="Century Gothic"/>
                <a:cs typeface="Century Gothic"/>
              </a:rPr>
              <a:t>Keep rooms </a:t>
            </a:r>
            <a:r>
              <a:rPr sz="2200" spc="-10" dirty="0">
                <a:solidFill>
                  <a:srgbClr val="585858"/>
                </a:solidFill>
                <a:latin typeface="Century Gothic"/>
                <a:cs typeface="Century Gothic"/>
              </a:rPr>
              <a:t>clear </a:t>
            </a:r>
            <a:r>
              <a:rPr sz="2200" spc="-5" dirty="0">
                <a:solidFill>
                  <a:srgbClr val="585858"/>
                </a:solidFill>
                <a:latin typeface="Century Gothic"/>
                <a:cs typeface="Century Gothic"/>
              </a:rPr>
              <a:t>of</a:t>
            </a:r>
            <a:r>
              <a:rPr sz="2200" spc="20" dirty="0">
                <a:solidFill>
                  <a:srgbClr val="585858"/>
                </a:solidFill>
                <a:latin typeface="Century Gothic"/>
                <a:cs typeface="Century Gothic"/>
              </a:rPr>
              <a:t> </a:t>
            </a:r>
            <a:r>
              <a:rPr sz="2200" spc="-5" dirty="0">
                <a:solidFill>
                  <a:srgbClr val="585858"/>
                </a:solidFill>
                <a:latin typeface="Century Gothic"/>
                <a:cs typeface="Century Gothic"/>
              </a:rPr>
              <a:t>obstacles</a:t>
            </a:r>
            <a:endParaRPr sz="2200" dirty="0">
              <a:latin typeface="Century Gothic"/>
              <a:cs typeface="Century Gothic"/>
            </a:endParaRPr>
          </a:p>
          <a:p>
            <a:pPr marL="583565" indent="-343535">
              <a:lnSpc>
                <a:spcPct val="100000"/>
              </a:lnSpc>
              <a:buClr>
                <a:srgbClr val="D12133"/>
              </a:buClr>
              <a:buFont typeface="Arial"/>
              <a:buChar char="•"/>
              <a:tabLst>
                <a:tab pos="583565" algn="l"/>
                <a:tab pos="584200" algn="l"/>
              </a:tabLst>
            </a:pPr>
            <a:r>
              <a:rPr sz="2200" spc="-5" dirty="0">
                <a:solidFill>
                  <a:srgbClr val="585858"/>
                </a:solidFill>
                <a:latin typeface="Century Gothic"/>
                <a:cs typeface="Century Gothic"/>
              </a:rPr>
              <a:t>Observe fall </a:t>
            </a:r>
            <a:r>
              <a:rPr sz="2200" dirty="0">
                <a:solidFill>
                  <a:srgbClr val="585858"/>
                </a:solidFill>
                <a:latin typeface="Century Gothic"/>
                <a:cs typeface="Century Gothic"/>
              </a:rPr>
              <a:t>risk </a:t>
            </a:r>
            <a:r>
              <a:rPr sz="2200" spc="-5" dirty="0">
                <a:solidFill>
                  <a:srgbClr val="585858"/>
                </a:solidFill>
                <a:latin typeface="Century Gothic"/>
                <a:cs typeface="Century Gothic"/>
              </a:rPr>
              <a:t>based on colored</a:t>
            </a:r>
            <a:r>
              <a:rPr sz="2200" spc="-70" dirty="0">
                <a:solidFill>
                  <a:srgbClr val="585858"/>
                </a:solidFill>
                <a:latin typeface="Century Gothic"/>
                <a:cs typeface="Century Gothic"/>
              </a:rPr>
              <a:t> </a:t>
            </a:r>
            <a:r>
              <a:rPr sz="2200" spc="-5" dirty="0">
                <a:solidFill>
                  <a:srgbClr val="585858"/>
                </a:solidFill>
                <a:latin typeface="Century Gothic"/>
                <a:cs typeface="Century Gothic"/>
              </a:rPr>
              <a:t>socks</a:t>
            </a:r>
            <a:endParaRPr sz="2200" dirty="0">
              <a:latin typeface="Century Gothic"/>
              <a:cs typeface="Century Gothic"/>
            </a:endParaRPr>
          </a:p>
          <a:p>
            <a:pPr marL="1327785" lvl="1" indent="-343535">
              <a:lnSpc>
                <a:spcPct val="100000"/>
              </a:lnSpc>
              <a:spcBef>
                <a:spcPts val="20"/>
              </a:spcBef>
              <a:buClr>
                <a:srgbClr val="333333"/>
              </a:buClr>
              <a:buFont typeface="Arial"/>
              <a:buChar char="•"/>
              <a:tabLst>
                <a:tab pos="1327785" algn="l"/>
                <a:tab pos="1328420" algn="l"/>
              </a:tabLst>
            </a:pPr>
            <a:r>
              <a:rPr sz="2000" b="1" spc="-5" dirty="0">
                <a:solidFill>
                  <a:srgbClr val="D12133"/>
                </a:solidFill>
                <a:latin typeface="Century Gothic"/>
                <a:cs typeface="Century Gothic"/>
              </a:rPr>
              <a:t>RED socks </a:t>
            </a:r>
            <a:r>
              <a:rPr sz="2000" b="1" dirty="0">
                <a:solidFill>
                  <a:srgbClr val="D12133"/>
                </a:solidFill>
                <a:latin typeface="Century Gothic"/>
                <a:cs typeface="Century Gothic"/>
              </a:rPr>
              <a:t>= HIGH fall</a:t>
            </a:r>
            <a:r>
              <a:rPr sz="2000" b="1" spc="-45" dirty="0">
                <a:solidFill>
                  <a:srgbClr val="D12133"/>
                </a:solidFill>
                <a:latin typeface="Century Gothic"/>
                <a:cs typeface="Century Gothic"/>
              </a:rPr>
              <a:t> </a:t>
            </a:r>
            <a:r>
              <a:rPr sz="2000" b="1" spc="-5" dirty="0">
                <a:solidFill>
                  <a:srgbClr val="D12133"/>
                </a:solidFill>
                <a:latin typeface="Century Gothic"/>
                <a:cs typeface="Century Gothic"/>
              </a:rPr>
              <a:t>risk</a:t>
            </a:r>
            <a:endParaRPr sz="2000" dirty="0">
              <a:latin typeface="Century Gothic"/>
              <a:cs typeface="Century Gothic"/>
            </a:endParaRPr>
          </a:p>
          <a:p>
            <a:pPr marL="1327785" lvl="1" indent="-343535">
              <a:lnSpc>
                <a:spcPct val="100000"/>
              </a:lnSpc>
              <a:buClr>
                <a:srgbClr val="333333"/>
              </a:buClr>
              <a:buFont typeface="Arial"/>
              <a:buChar char="•"/>
              <a:tabLst>
                <a:tab pos="1327785" algn="l"/>
                <a:tab pos="1328420" algn="l"/>
              </a:tabLst>
            </a:pPr>
            <a:r>
              <a:rPr sz="2000" b="1" dirty="0">
                <a:solidFill>
                  <a:srgbClr val="007D39"/>
                </a:solidFill>
                <a:latin typeface="Century Gothic"/>
                <a:cs typeface="Century Gothic"/>
              </a:rPr>
              <a:t>GREEN socks = </a:t>
            </a:r>
            <a:r>
              <a:rPr sz="2000" b="1" spc="-5" dirty="0">
                <a:solidFill>
                  <a:srgbClr val="007D39"/>
                </a:solidFill>
                <a:latin typeface="Century Gothic"/>
                <a:cs typeface="Century Gothic"/>
              </a:rPr>
              <a:t>LOW </a:t>
            </a:r>
            <a:r>
              <a:rPr sz="2000" b="1" dirty="0">
                <a:solidFill>
                  <a:srgbClr val="007D39"/>
                </a:solidFill>
                <a:latin typeface="Century Gothic"/>
                <a:cs typeface="Century Gothic"/>
              </a:rPr>
              <a:t>fall</a:t>
            </a:r>
            <a:r>
              <a:rPr sz="2000" b="1" spc="-75" dirty="0">
                <a:solidFill>
                  <a:srgbClr val="007D39"/>
                </a:solidFill>
                <a:latin typeface="Century Gothic"/>
                <a:cs typeface="Century Gothic"/>
              </a:rPr>
              <a:t> </a:t>
            </a:r>
            <a:r>
              <a:rPr sz="2000" b="1" spc="-5" dirty="0">
                <a:solidFill>
                  <a:srgbClr val="007D39"/>
                </a:solidFill>
                <a:latin typeface="Century Gothic"/>
                <a:cs typeface="Century Gothic"/>
              </a:rPr>
              <a:t>risk</a:t>
            </a:r>
            <a:endParaRPr sz="2000" dirty="0">
              <a:latin typeface="Century Gothic"/>
              <a:cs typeface="Century Gothic"/>
            </a:endParaRPr>
          </a:p>
          <a:p>
            <a:pPr>
              <a:lnSpc>
                <a:spcPct val="100000"/>
              </a:lnSpc>
              <a:spcBef>
                <a:spcPts val="45"/>
              </a:spcBef>
            </a:pPr>
            <a:endParaRPr sz="2100" dirty="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40" dirty="0">
                <a:solidFill>
                  <a:srgbClr val="585858"/>
                </a:solidFill>
                <a:latin typeface="Century Gothic"/>
                <a:cs typeface="Century Gothic"/>
              </a:rPr>
              <a:t> </a:t>
            </a:r>
            <a:r>
              <a:rPr sz="2200" u="heavy" spc="-5" dirty="0">
                <a:solidFill>
                  <a:srgbClr val="D00F0F"/>
                </a:solidFill>
                <a:uFill>
                  <a:solidFill>
                    <a:srgbClr val="D00F0F"/>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spcBef>
                <a:spcPts val="5"/>
              </a:spcBef>
            </a:pPr>
            <a:r>
              <a:rPr sz="2200" spc="-10" dirty="0">
                <a:solidFill>
                  <a:srgbClr val="585858"/>
                </a:solidFill>
                <a:latin typeface="Century Gothic"/>
                <a:cs typeface="Century Gothic"/>
              </a:rPr>
              <a:t>See </a:t>
            </a:r>
            <a:r>
              <a:rPr sz="2200" spc="-5" dirty="0">
                <a:solidFill>
                  <a:srgbClr val="585858"/>
                </a:solidFill>
                <a:latin typeface="Century Gothic"/>
                <a:cs typeface="Century Gothic"/>
              </a:rPr>
              <a:t>also </a:t>
            </a:r>
            <a:r>
              <a:rPr sz="2200" spc="-10" dirty="0">
                <a:solidFill>
                  <a:srgbClr val="585858"/>
                </a:solidFill>
                <a:latin typeface="Century Gothic"/>
                <a:cs typeface="Century Gothic"/>
              </a:rPr>
              <a:t>page </a:t>
            </a:r>
            <a:r>
              <a:rPr sz="2200" spc="-5" dirty="0">
                <a:solidFill>
                  <a:srgbClr val="585858"/>
                </a:solidFill>
                <a:latin typeface="Century Gothic"/>
                <a:cs typeface="Century Gothic"/>
              </a:rPr>
              <a:t>7 of the student</a:t>
            </a:r>
            <a:r>
              <a:rPr sz="2200" spc="40" dirty="0">
                <a:solidFill>
                  <a:srgbClr val="585858"/>
                </a:solidFill>
                <a:latin typeface="Century Gothic"/>
                <a:cs typeface="Century Gothic"/>
              </a:rPr>
              <a:t> </a:t>
            </a:r>
            <a:r>
              <a:rPr sz="2200" spc="-10" dirty="0">
                <a:solidFill>
                  <a:srgbClr val="585858"/>
                </a:solidFill>
                <a:latin typeface="Century Gothic"/>
                <a:cs typeface="Century Gothic"/>
              </a:rPr>
              <a:t>handbook.</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6482"/>
            <a:ext cx="7484745" cy="1212215"/>
          </a:xfrm>
          <a:prstGeom prst="rect">
            <a:avLst/>
          </a:prstGeom>
        </p:spPr>
        <p:txBody>
          <a:bodyPr vert="horz" wrap="square" lIns="0" tIns="12065" rIns="0" bIns="0" rtlCol="0">
            <a:spAutoFit/>
          </a:bodyPr>
          <a:lstStyle/>
          <a:p>
            <a:pPr marL="12700" marR="5080">
              <a:lnSpc>
                <a:spcPct val="100000"/>
              </a:lnSpc>
              <a:spcBef>
                <a:spcPts val="95"/>
              </a:spcBef>
            </a:pPr>
            <a:r>
              <a:rPr sz="2200" b="1" spc="-10" dirty="0">
                <a:solidFill>
                  <a:srgbClr val="585858"/>
                </a:solidFill>
                <a:latin typeface="Century Gothic"/>
                <a:cs typeface="Century Gothic"/>
              </a:rPr>
              <a:t>Practice </a:t>
            </a:r>
            <a:r>
              <a:rPr sz="2200" b="1" spc="-5" dirty="0">
                <a:solidFill>
                  <a:srgbClr val="585858"/>
                </a:solidFill>
                <a:latin typeface="Century Gothic"/>
                <a:cs typeface="Century Gothic"/>
              </a:rPr>
              <a:t>standard </a:t>
            </a:r>
            <a:r>
              <a:rPr sz="2200" b="1" spc="-10" dirty="0">
                <a:solidFill>
                  <a:srgbClr val="585858"/>
                </a:solidFill>
                <a:latin typeface="Century Gothic"/>
                <a:cs typeface="Century Gothic"/>
              </a:rPr>
              <a:t>precautions and good </a:t>
            </a:r>
            <a:r>
              <a:rPr sz="2200" b="1" spc="-5" dirty="0">
                <a:solidFill>
                  <a:srgbClr val="585858"/>
                </a:solidFill>
                <a:latin typeface="Century Gothic"/>
                <a:cs typeface="Century Gothic"/>
              </a:rPr>
              <a:t>hand </a:t>
            </a:r>
            <a:r>
              <a:rPr sz="2200" b="1" spc="-10" dirty="0">
                <a:solidFill>
                  <a:srgbClr val="585858"/>
                </a:solidFill>
                <a:latin typeface="Century Gothic"/>
                <a:cs typeface="Century Gothic"/>
              </a:rPr>
              <a:t>hygiene  </a:t>
            </a:r>
            <a:r>
              <a:rPr sz="2200" b="1" spc="-5" dirty="0">
                <a:solidFill>
                  <a:srgbClr val="585858"/>
                </a:solidFill>
                <a:latin typeface="Century Gothic"/>
                <a:cs typeface="Century Gothic"/>
              </a:rPr>
              <a:t>with all</a:t>
            </a:r>
            <a:r>
              <a:rPr sz="2200" b="1" dirty="0">
                <a:solidFill>
                  <a:srgbClr val="585858"/>
                </a:solidFill>
                <a:latin typeface="Century Gothic"/>
                <a:cs typeface="Century Gothic"/>
              </a:rPr>
              <a:t> </a:t>
            </a:r>
            <a:r>
              <a:rPr sz="2200" b="1" spc="-5" dirty="0">
                <a:solidFill>
                  <a:srgbClr val="585858"/>
                </a:solidFill>
                <a:latin typeface="Century Gothic"/>
                <a:cs typeface="Century Gothic"/>
              </a:rPr>
              <a:t>patients.</a:t>
            </a:r>
            <a:endParaRPr sz="2200" dirty="0">
              <a:latin typeface="Century Gothic"/>
              <a:cs typeface="Century Gothic"/>
            </a:endParaRPr>
          </a:p>
          <a:p>
            <a:pPr marL="12700">
              <a:lnSpc>
                <a:spcPct val="100000"/>
              </a:lnSpc>
              <a:spcBef>
                <a:spcPts val="1425"/>
              </a:spcBef>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25"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p:txBody>
      </p:sp>
      <p:sp>
        <p:nvSpPr>
          <p:cNvPr id="5" name="object 5"/>
          <p:cNvSpPr/>
          <p:nvPr/>
        </p:nvSpPr>
        <p:spPr>
          <a:xfrm>
            <a:off x="1513330" y="3346700"/>
            <a:ext cx="6115053" cy="307467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71446"/>
            <a:ext cx="6629399" cy="984885"/>
          </a:xfrm>
        </p:spPr>
        <p:txBody>
          <a:bodyPr/>
          <a:lstStyle/>
          <a:p>
            <a:r>
              <a:rPr lang="en-US" dirty="0" smtClean="0">
                <a:solidFill>
                  <a:schemeClr val="tx1"/>
                </a:solidFill>
              </a:rPr>
              <a:t>Hand Hygiene – Infection Control</a:t>
            </a:r>
            <a:endParaRPr lang="en-US" dirty="0">
              <a:solidFill>
                <a:schemeClr val="tx1"/>
              </a:solidFill>
            </a:endParaRPr>
          </a:p>
        </p:txBody>
      </p:sp>
      <p:sp>
        <p:nvSpPr>
          <p:cNvPr id="3" name="Text Placeholder 2"/>
          <p:cNvSpPr>
            <a:spLocks noGrp="1"/>
          </p:cNvSpPr>
          <p:nvPr>
            <p:ph type="body" idx="1"/>
          </p:nvPr>
        </p:nvSpPr>
        <p:spPr>
          <a:xfrm>
            <a:off x="127800" y="863888"/>
            <a:ext cx="8284260" cy="2445028"/>
          </a:xfrm>
        </p:spPr>
        <p:txBody>
          <a:bodyPr/>
          <a:lstStyle/>
          <a:p>
            <a:pPr>
              <a:lnSpc>
                <a:spcPct val="107000"/>
              </a:lnSpc>
              <a:spcAft>
                <a:spcPts val="800"/>
              </a:spcAft>
            </a:pPr>
            <a:r>
              <a:rPr lang="en-US" sz="900" dirty="0">
                <a:latin typeface="Arial" panose="020B0604020202020204" pitchFamily="34" charset="0"/>
                <a:ea typeface="Calibri" panose="020F0502020204030204" pitchFamily="34" charset="0"/>
                <a:cs typeface="Times New Roman" panose="02020603050405020304" pitchFamily="18" charset="0"/>
              </a:rPr>
              <a:t>Hi! Welcome to Mount Nittany Medical Center. We hope you enjoy your time here.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00" dirty="0">
                <a:latin typeface="Arial" panose="020B0604020202020204" pitchFamily="34" charset="0"/>
                <a:ea typeface="Calibri" panose="020F0502020204030204" pitchFamily="34" charset="0"/>
                <a:cs typeface="Times New Roman" panose="02020603050405020304" pitchFamily="18" charset="0"/>
              </a:rPr>
              <a:t>We are the Infection Prevention and Control nurses, and we want to educate you on </a:t>
            </a:r>
            <a:r>
              <a:rPr lang="en-US" sz="900" i="1" dirty="0">
                <a:latin typeface="Arial" panose="020B0604020202020204" pitchFamily="34" charset="0"/>
                <a:ea typeface="Calibri" panose="020F0502020204030204" pitchFamily="34" charset="0"/>
                <a:cs typeface="Times New Roman" panose="02020603050405020304" pitchFamily="18" charset="0"/>
              </a:rPr>
              <a:t>Hand Hygiene</a:t>
            </a:r>
            <a:r>
              <a:rPr lang="en-US" sz="900" dirty="0">
                <a:latin typeface="Arial" panose="020B0604020202020204" pitchFamily="34" charset="0"/>
                <a:ea typeface="Calibri" panose="020F0502020204030204" pitchFamily="34" charset="0"/>
                <a:cs typeface="Times New Roman" panose="02020603050405020304" pitchFamily="18" charset="0"/>
              </a:rPr>
              <a:t> practices while you are with us. Since you are responsible for patient care and/or are touching the patient environment, assigned staff will be observing your hand hygiene compliance.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00" dirty="0">
                <a:latin typeface="Arial" panose="020B0604020202020204" pitchFamily="34" charset="0"/>
                <a:ea typeface="Calibri" panose="020F0502020204030204" pitchFamily="34" charset="0"/>
                <a:cs typeface="Times New Roman" panose="02020603050405020304" pitchFamily="18" charset="0"/>
              </a:rPr>
              <a:t>Hand Hygiene is way of cleaning your hands to reduce potential pathogens. Hand hygiene is the </a:t>
            </a:r>
            <a:r>
              <a:rPr lang="en-US" sz="900" i="1" u="sng" dirty="0">
                <a:latin typeface="Arial" panose="020B0604020202020204" pitchFamily="34" charset="0"/>
                <a:ea typeface="Calibri" panose="020F0502020204030204" pitchFamily="34" charset="0"/>
                <a:cs typeface="Times New Roman" panose="02020603050405020304" pitchFamily="18" charset="0"/>
              </a:rPr>
              <a:t>single most important</a:t>
            </a:r>
            <a:r>
              <a:rPr lang="en-US" sz="900" dirty="0">
                <a:latin typeface="Arial" panose="020B0604020202020204" pitchFamily="34" charset="0"/>
                <a:ea typeface="Calibri" panose="020F0502020204030204" pitchFamily="34" charset="0"/>
                <a:cs typeface="Times New Roman" panose="02020603050405020304" pitchFamily="18" charset="0"/>
              </a:rPr>
              <a:t> procedure for the prevention of healthcare-associated infections. Reference Policy #401, Hand Hygiene.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00" dirty="0">
                <a:latin typeface="Arial" panose="020B0604020202020204" pitchFamily="34" charset="0"/>
                <a:ea typeface="Calibri" panose="020F0502020204030204" pitchFamily="34" charset="0"/>
                <a:cs typeface="Times New Roman" panose="02020603050405020304" pitchFamily="18" charset="0"/>
              </a:rPr>
              <a:t>Types of Hand Hygiene: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b="1" dirty="0">
                <a:latin typeface="Arial" panose="020B0604020202020204" pitchFamily="34" charset="0"/>
                <a:ea typeface="Calibri" panose="020F0502020204030204" pitchFamily="34" charset="0"/>
                <a:cs typeface="Times New Roman" panose="02020603050405020304" pitchFamily="18" charset="0"/>
              </a:rPr>
              <a:t>Handwashing</a:t>
            </a:r>
            <a:r>
              <a:rPr lang="en-US" sz="900" dirty="0">
                <a:latin typeface="Arial" panose="020B0604020202020204" pitchFamily="34" charset="0"/>
                <a:ea typeface="Calibri" panose="020F0502020204030204" pitchFamily="34" charset="0"/>
                <a:cs typeface="Times New Roman" panose="02020603050405020304" pitchFamily="18" charset="0"/>
              </a:rPr>
              <a:t>: A vigorous, brief rubbing together of all surfaces of hands lathered with plain soap for at least 15 seconds, followed by rinsing under a stream of water.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900" dirty="0">
                <a:latin typeface="Arial" panose="020B0604020202020204" pitchFamily="34" charset="0"/>
                <a:ea typeface="Calibri" panose="020F0502020204030204" pitchFamily="34" charset="0"/>
                <a:cs typeface="Times New Roman" panose="02020603050405020304" pitchFamily="18" charset="0"/>
              </a:rPr>
              <a:t>Wash with soap and water when visibly dirty or contaminated or when providing care to a patient with a spore-forming bacteria such as </a:t>
            </a:r>
            <a:r>
              <a:rPr lang="en-US" sz="900" i="1" dirty="0">
                <a:latin typeface="Arial" panose="020B0604020202020204" pitchFamily="34" charset="0"/>
                <a:ea typeface="Calibri" panose="020F0502020204030204" pitchFamily="34" charset="0"/>
                <a:cs typeface="Times New Roman" panose="02020603050405020304" pitchFamily="18" charset="0"/>
              </a:rPr>
              <a:t>C. difficile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b="1" dirty="0">
                <a:latin typeface="Arial" panose="020B0604020202020204" pitchFamily="34" charset="0"/>
                <a:ea typeface="Calibri" panose="020F0502020204030204" pitchFamily="34" charset="0"/>
                <a:cs typeface="Times New Roman" panose="02020603050405020304" pitchFamily="18" charset="0"/>
              </a:rPr>
              <a:t>Antiseptic Hand Rub</a:t>
            </a:r>
            <a:r>
              <a:rPr lang="en-US" sz="900" dirty="0">
                <a:latin typeface="Arial" panose="020B0604020202020204" pitchFamily="34" charset="0"/>
                <a:ea typeface="Calibri" panose="020F0502020204030204" pitchFamily="34" charset="0"/>
                <a:cs typeface="Times New Roman" panose="02020603050405020304" pitchFamily="18" charset="0"/>
              </a:rPr>
              <a:t>: The application of an antiseptic hand-rub product to all surfaces of the hands for at least 15 seconds to reduce the number of micro-organisms present.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900" b="1" dirty="0">
                <a:latin typeface="Arial" panose="020B0604020202020204" pitchFamily="34" charset="0"/>
                <a:ea typeface="Calibri" panose="020F0502020204030204" pitchFamily="34" charset="0"/>
                <a:cs typeface="Times New Roman" panose="02020603050405020304" pitchFamily="18" charset="0"/>
              </a:rPr>
              <a:t>Hand sanitizer is the recommended method</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743200"/>
            <a:ext cx="3429000" cy="3938905"/>
          </a:xfrm>
          <a:prstGeom prst="rect">
            <a:avLst/>
          </a:prstGeom>
          <a:noFill/>
        </p:spPr>
      </p:pic>
      <p:sp>
        <p:nvSpPr>
          <p:cNvPr id="5" name="Text Box 2"/>
          <p:cNvSpPr txBox="1">
            <a:spLocks noChangeArrowheads="1"/>
          </p:cNvSpPr>
          <p:nvPr/>
        </p:nvSpPr>
        <p:spPr bwMode="auto">
          <a:xfrm>
            <a:off x="1524000" y="3833247"/>
            <a:ext cx="2149200" cy="24317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000" dirty="0">
                <a:effectLst/>
                <a:latin typeface="Calibri" panose="020F0502020204030204" pitchFamily="34" charset="0"/>
                <a:ea typeface="Calibri" panose="020F0502020204030204" pitchFamily="34" charset="0"/>
                <a:cs typeface="Times New Roman" panose="02020603050405020304" pitchFamily="18" charset="0"/>
              </a:rPr>
              <a:t>Duration of entire hand rub procedure should be 20-30 seconds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000" dirty="0">
                <a:effectLst/>
                <a:latin typeface="Calibri" panose="020F0502020204030204" pitchFamily="34" charset="0"/>
                <a:ea typeface="Calibri" panose="020F0502020204030204" pitchFamily="34" charset="0"/>
                <a:cs typeface="Times New Roman" panose="02020603050405020304" pitchFamily="18" charset="0"/>
              </a:rPr>
              <a:t>When visibly soiled and after caring for patients with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C.difficile</a:t>
            </a:r>
            <a:r>
              <a:rPr lang="en-US" sz="1000" dirty="0">
                <a:effectLst/>
                <a:latin typeface="Calibri" panose="020F0502020204030204" pitchFamily="34" charset="0"/>
                <a:ea typeface="Calibri" panose="020F0502020204030204" pitchFamily="34" charset="0"/>
                <a:cs typeface="Times New Roman" panose="02020603050405020304" pitchFamily="18" charset="0"/>
              </a:rPr>
              <a:t>, hands should be </a:t>
            </a:r>
            <a:r>
              <a:rPr lang="en-US" sz="1000" i="1" u="sng" dirty="0">
                <a:effectLst/>
                <a:latin typeface="Calibri" panose="020F0502020204030204" pitchFamily="34" charset="0"/>
                <a:ea typeface="Calibri" panose="020F0502020204030204" pitchFamily="34" charset="0"/>
                <a:cs typeface="Times New Roman" panose="02020603050405020304" pitchFamily="18" charset="0"/>
              </a:rPr>
              <a:t>washed</a:t>
            </a:r>
            <a:r>
              <a:rPr lang="en-US" sz="1000" i="1" dirty="0">
                <a:effectLst/>
                <a:latin typeface="Calibri" panose="020F0502020204030204" pitchFamily="34" charset="0"/>
                <a:ea typeface="Calibri" panose="020F0502020204030204" pitchFamily="34" charset="0"/>
                <a:cs typeface="Times New Roman" panose="02020603050405020304" pitchFamily="18" charset="0"/>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 not rubbed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000" dirty="0">
                <a:effectLst/>
                <a:latin typeface="Calibri" panose="020F0502020204030204" pitchFamily="34" charset="0"/>
                <a:ea typeface="Calibri" panose="020F0502020204030204" pitchFamily="34" charset="0"/>
                <a:cs typeface="Times New Roman" panose="02020603050405020304" pitchFamily="18" charset="0"/>
              </a:rPr>
              <a:t>Pay special attention to backs of hands, fingertips/fingernails, thumbs, and between fingers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3567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044029" cy="492443"/>
          </a:xfrm>
        </p:spPr>
        <p:txBody>
          <a:bodyPr/>
          <a:lstStyle/>
          <a:p>
            <a:r>
              <a:rPr lang="en-US" dirty="0">
                <a:solidFill>
                  <a:schemeClr val="tx1"/>
                </a:solidFill>
              </a:rPr>
              <a:t>Hand Hygiene – </a:t>
            </a:r>
            <a:r>
              <a:rPr lang="en-US" dirty="0" smtClean="0">
                <a:solidFill>
                  <a:schemeClr val="tx1"/>
                </a:solidFill>
              </a:rPr>
              <a:t>Continued</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4191000" cy="4724400"/>
          </a:xfrm>
          <a:prstGeom prst="rect">
            <a:avLst/>
          </a:prstGeom>
          <a:noFill/>
        </p:spPr>
      </p:pic>
      <p:sp>
        <p:nvSpPr>
          <p:cNvPr id="5" name="Text Box 2"/>
          <p:cNvSpPr txBox="1">
            <a:spLocks noChangeArrowheads="1"/>
          </p:cNvSpPr>
          <p:nvPr/>
        </p:nvSpPr>
        <p:spPr bwMode="auto">
          <a:xfrm>
            <a:off x="5562600" y="2362200"/>
            <a:ext cx="2590800" cy="21297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Duration of entire handwashing procedure should be 40-60 seconds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Pay special attention to backs of hands, fingertips/fingernails, thumbs, and between fingers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18317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669" y="457200"/>
            <a:ext cx="7044029" cy="492443"/>
          </a:xfrm>
        </p:spPr>
        <p:txBody>
          <a:bodyPr/>
          <a:lstStyle/>
          <a:p>
            <a:r>
              <a:rPr lang="en-US" dirty="0">
                <a:solidFill>
                  <a:schemeClr val="tx1"/>
                </a:solidFill>
              </a:rPr>
              <a:t>Hand Hygiene – Continued</a:t>
            </a:r>
            <a:endParaRPr lang="en-US" dirty="0"/>
          </a:p>
        </p:txBody>
      </p:sp>
      <p:sp>
        <p:nvSpPr>
          <p:cNvPr id="4" name="Rectangle 2"/>
          <p:cNvSpPr>
            <a:spLocks noChangeArrowheads="1"/>
          </p:cNvSpPr>
          <p:nvPr/>
        </p:nvSpPr>
        <p:spPr bwMode="auto">
          <a:xfrm>
            <a:off x="152400" y="103432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We follow the World Health Organization</a:t>
            </a:r>
            <a:r>
              <a:rPr kumimoji="0" lang="en-US" altLang="en-US"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 5 Moments for Hand Hygiene approach for when to complete Hand Hygiene.</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168" y="1262921"/>
            <a:ext cx="3954463" cy="293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3792653"/>
            <a:ext cx="8446543"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These are the indications that you will be assessed for compliance in. </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For example, you arrive at a patient room to take patient to a test.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You should complete hand hygiene prior to touching the patient. You should also complete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hand hygiene after touching patient, before touching the wheelchair to transport the patient. </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Gloves and Hand Hygiene</a:t>
            </a:r>
            <a:endParaRPr kumimoji="0" lang="en-US" altLang="en-US" sz="1050" b="0" i="0" u="none" strike="noStrike" cap="none" normalizeH="0" baseline="0" dirty="0" smtClean="0">
              <a:ln>
                <a:noFill/>
              </a:ln>
              <a:solidFill>
                <a:schemeClr val="tx1"/>
              </a:solidFill>
              <a:effectLst/>
            </a:endParaRPr>
          </a:p>
          <a:p>
            <a:pPr lvl="1">
              <a:buFontTx/>
              <a:buChar char="•"/>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Gloves are not a substitute for hand hygiene</a:t>
            </a:r>
            <a:endParaRPr kumimoji="0" lang="en-US" altLang="en-US" sz="1050" b="0" i="0" u="none" strike="noStrike" cap="none" normalizeH="0" baseline="0" dirty="0" smtClean="0">
              <a:ln>
                <a:noFill/>
              </a:ln>
              <a:solidFill>
                <a:schemeClr val="tx1"/>
              </a:solidFill>
              <a:effectLst/>
            </a:endParaRPr>
          </a:p>
          <a:p>
            <a:pPr lvl="1">
              <a:buFontTx/>
              <a:buChar char="•"/>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If your task requires gloves, perform hand hygiene prior to donning gloves, before touching the patient, or the patient environment.</a:t>
            </a:r>
            <a:endParaRPr kumimoji="0" lang="en-US" altLang="en-US" sz="1050" b="0" i="0" u="none" strike="noStrike" cap="none" normalizeH="0" baseline="0" dirty="0" smtClean="0">
              <a:ln>
                <a:noFill/>
              </a:ln>
              <a:solidFill>
                <a:schemeClr val="tx1"/>
              </a:solidFill>
              <a:effectLst/>
            </a:endParaRPr>
          </a:p>
          <a:p>
            <a:pPr lvl="1">
              <a:buFontTx/>
              <a:buChar char="•"/>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Perform hand hygiene immediately after removing gloves</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50"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Thank you!</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Taylor Kopp BSN, RN, CIC</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Kara Brenneman BSN, RN, CIC</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814-234-6164</a:t>
            </a:r>
            <a:endParaRPr kumimoji="0" lang="en-US" altLang="en-US" sz="105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18519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393" y="2080005"/>
            <a:ext cx="6436995" cy="222123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This orientation will provide </a:t>
            </a:r>
            <a:r>
              <a:rPr sz="2200" spc="-10" dirty="0">
                <a:solidFill>
                  <a:srgbClr val="585858"/>
                </a:solidFill>
                <a:latin typeface="Century Gothic"/>
                <a:cs typeface="Century Gothic"/>
              </a:rPr>
              <a:t>you </a:t>
            </a:r>
            <a:r>
              <a:rPr sz="2200" dirty="0">
                <a:solidFill>
                  <a:srgbClr val="585858"/>
                </a:solidFill>
                <a:latin typeface="Century Gothic"/>
                <a:cs typeface="Century Gothic"/>
              </a:rPr>
              <a:t>with </a:t>
            </a:r>
            <a:r>
              <a:rPr sz="2200" spc="-5" dirty="0">
                <a:solidFill>
                  <a:srgbClr val="585858"/>
                </a:solidFill>
                <a:latin typeface="Century Gothic"/>
                <a:cs typeface="Century Gothic"/>
              </a:rPr>
              <a:t>information  regarding:</a:t>
            </a:r>
            <a:endParaRPr sz="2200">
              <a:latin typeface="Century Gothic"/>
              <a:cs typeface="Century Gothic"/>
            </a:endParaRPr>
          </a:p>
          <a:p>
            <a:pPr marL="241300" indent="-229235">
              <a:lnSpc>
                <a:spcPct val="100000"/>
              </a:lnSpc>
              <a:spcBef>
                <a:spcPts val="610"/>
              </a:spcBef>
              <a:buClr>
                <a:srgbClr val="D12133"/>
              </a:buClr>
              <a:buFont typeface="Arial"/>
              <a:buChar char="•"/>
              <a:tabLst>
                <a:tab pos="240665" algn="l"/>
                <a:tab pos="241935" algn="l"/>
              </a:tabLst>
            </a:pPr>
            <a:r>
              <a:rPr sz="2000" dirty="0">
                <a:solidFill>
                  <a:srgbClr val="585858"/>
                </a:solidFill>
                <a:latin typeface="Century Gothic"/>
                <a:cs typeface="Century Gothic"/>
              </a:rPr>
              <a:t>Student</a:t>
            </a:r>
            <a:r>
              <a:rPr sz="2000" spc="-40" dirty="0">
                <a:solidFill>
                  <a:srgbClr val="585858"/>
                </a:solidFill>
                <a:latin typeface="Century Gothic"/>
                <a:cs typeface="Century Gothic"/>
              </a:rPr>
              <a:t> </a:t>
            </a:r>
            <a:r>
              <a:rPr sz="2000" dirty="0">
                <a:solidFill>
                  <a:srgbClr val="585858"/>
                </a:solidFill>
                <a:latin typeface="Century Gothic"/>
                <a:cs typeface="Century Gothic"/>
              </a:rPr>
              <a:t>expectations</a:t>
            </a:r>
            <a:endParaRPr sz="2000">
              <a:latin typeface="Century Gothic"/>
              <a:cs typeface="Century Gothic"/>
            </a:endParaRPr>
          </a:p>
          <a:p>
            <a:pPr marL="241300" indent="-229235">
              <a:lnSpc>
                <a:spcPct val="100000"/>
              </a:lnSpc>
              <a:spcBef>
                <a:spcPts val="600"/>
              </a:spcBef>
              <a:buClr>
                <a:srgbClr val="D12133"/>
              </a:buClr>
              <a:buFont typeface="Arial"/>
              <a:buChar char="•"/>
              <a:tabLst>
                <a:tab pos="240665" algn="l"/>
                <a:tab pos="241935" algn="l"/>
              </a:tabLst>
            </a:pPr>
            <a:r>
              <a:rPr sz="2000" dirty="0">
                <a:solidFill>
                  <a:srgbClr val="585858"/>
                </a:solidFill>
                <a:latin typeface="Century Gothic"/>
                <a:cs typeface="Century Gothic"/>
              </a:rPr>
              <a:t>Policies </a:t>
            </a:r>
            <a:r>
              <a:rPr sz="2000" spc="-5" dirty="0">
                <a:solidFill>
                  <a:srgbClr val="585858"/>
                </a:solidFill>
                <a:latin typeface="Century Gothic"/>
                <a:cs typeface="Century Gothic"/>
              </a:rPr>
              <a:t>and</a:t>
            </a:r>
            <a:r>
              <a:rPr sz="2000" spc="-30" dirty="0">
                <a:solidFill>
                  <a:srgbClr val="585858"/>
                </a:solidFill>
                <a:latin typeface="Century Gothic"/>
                <a:cs typeface="Century Gothic"/>
              </a:rPr>
              <a:t> </a:t>
            </a:r>
            <a:r>
              <a:rPr sz="2000" dirty="0">
                <a:solidFill>
                  <a:srgbClr val="585858"/>
                </a:solidFill>
                <a:latin typeface="Century Gothic"/>
                <a:cs typeface="Century Gothic"/>
              </a:rPr>
              <a:t>procedures</a:t>
            </a:r>
            <a:endParaRPr sz="2000">
              <a:latin typeface="Century Gothic"/>
              <a:cs typeface="Century Gothic"/>
            </a:endParaRPr>
          </a:p>
          <a:p>
            <a:pPr marL="241300" indent="-229235">
              <a:lnSpc>
                <a:spcPct val="100000"/>
              </a:lnSpc>
              <a:spcBef>
                <a:spcPts val="600"/>
              </a:spcBef>
              <a:buClr>
                <a:srgbClr val="D12133"/>
              </a:buClr>
              <a:buFont typeface="Arial"/>
              <a:buChar char="•"/>
              <a:tabLst>
                <a:tab pos="240665" algn="l"/>
                <a:tab pos="241935" algn="l"/>
              </a:tabLst>
            </a:pPr>
            <a:r>
              <a:rPr sz="2000" dirty="0">
                <a:solidFill>
                  <a:srgbClr val="585858"/>
                </a:solidFill>
                <a:latin typeface="Century Gothic"/>
                <a:cs typeface="Century Gothic"/>
              </a:rPr>
              <a:t>Patient</a:t>
            </a:r>
            <a:r>
              <a:rPr sz="2000" spc="-45" dirty="0">
                <a:solidFill>
                  <a:srgbClr val="585858"/>
                </a:solidFill>
                <a:latin typeface="Century Gothic"/>
                <a:cs typeface="Century Gothic"/>
              </a:rPr>
              <a:t> </a:t>
            </a:r>
            <a:r>
              <a:rPr sz="2000" spc="-5" dirty="0">
                <a:solidFill>
                  <a:srgbClr val="585858"/>
                </a:solidFill>
                <a:latin typeface="Century Gothic"/>
                <a:cs typeface="Century Gothic"/>
              </a:rPr>
              <a:t>safety</a:t>
            </a:r>
            <a:endParaRPr sz="2000">
              <a:latin typeface="Century Gothic"/>
              <a:cs typeface="Century Gothic"/>
            </a:endParaRPr>
          </a:p>
          <a:p>
            <a:pPr marL="241300" indent="-229235">
              <a:lnSpc>
                <a:spcPct val="100000"/>
              </a:lnSpc>
              <a:spcBef>
                <a:spcPts val="600"/>
              </a:spcBef>
              <a:buClr>
                <a:srgbClr val="D12133"/>
              </a:buClr>
              <a:buFont typeface="Arial"/>
              <a:buChar char="•"/>
              <a:tabLst>
                <a:tab pos="240665" algn="l"/>
                <a:tab pos="241935" algn="l"/>
              </a:tabLst>
            </a:pPr>
            <a:r>
              <a:rPr sz="2000" spc="-5" dirty="0">
                <a:solidFill>
                  <a:srgbClr val="585858"/>
                </a:solidFill>
                <a:latin typeface="Century Gothic"/>
                <a:cs typeface="Century Gothic"/>
              </a:rPr>
              <a:t>Confidentiality</a:t>
            </a:r>
            <a:endParaRPr sz="2000">
              <a:latin typeface="Century Gothic"/>
              <a:cs typeface="Century Gothic"/>
            </a:endParaRPr>
          </a:p>
        </p:txBody>
      </p:sp>
      <p:sp>
        <p:nvSpPr>
          <p:cNvPr id="3" name="object 3"/>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4" name="object 4"/>
          <p:cNvSpPr txBox="1">
            <a:spLocks noGrp="1"/>
          </p:cNvSpPr>
          <p:nvPr>
            <p:ph type="title"/>
          </p:nvPr>
        </p:nvSpPr>
        <p:spPr>
          <a:xfrm>
            <a:off x="1176324" y="1253490"/>
            <a:ext cx="2559050" cy="635000"/>
          </a:xfrm>
          <a:prstGeom prst="rect">
            <a:avLst/>
          </a:prstGeom>
        </p:spPr>
        <p:txBody>
          <a:bodyPr vert="horz" wrap="square" lIns="0" tIns="12065" rIns="0" bIns="0" rtlCol="0">
            <a:spAutoFit/>
          </a:bodyPr>
          <a:lstStyle/>
          <a:p>
            <a:pPr marL="12700">
              <a:lnSpc>
                <a:spcPct val="100000"/>
              </a:lnSpc>
              <a:spcBef>
                <a:spcPts val="95"/>
              </a:spcBef>
            </a:pPr>
            <a:r>
              <a:rPr sz="4000" spc="-5" dirty="0"/>
              <a:t>Welcom</a:t>
            </a:r>
            <a:r>
              <a:rPr sz="4000" spc="-20" dirty="0"/>
              <a:t>e</a:t>
            </a:r>
            <a:r>
              <a:rPr sz="4000" spc="-5" dirty="0"/>
              <a:t>!</a:t>
            </a:r>
            <a:endParaRPr sz="4000"/>
          </a:p>
        </p:txBody>
      </p:sp>
      <p:sp>
        <p:nvSpPr>
          <p:cNvPr id="5" name="object 5"/>
          <p:cNvSpPr/>
          <p:nvPr/>
        </p:nvSpPr>
        <p:spPr>
          <a:xfrm>
            <a:off x="4680199" y="2723385"/>
            <a:ext cx="4097282" cy="357759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1198270" y="2084958"/>
            <a:ext cx="7360284" cy="221996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Mount Nittany Health utilizes infection prevention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control </a:t>
            </a:r>
            <a:r>
              <a:rPr sz="2200" spc="-10" dirty="0">
                <a:solidFill>
                  <a:srgbClr val="585858"/>
                </a:solidFill>
                <a:latin typeface="Century Gothic"/>
                <a:cs typeface="Century Gothic"/>
              </a:rPr>
              <a:t>procedures </a:t>
            </a:r>
            <a:r>
              <a:rPr sz="2200" dirty="0">
                <a:solidFill>
                  <a:srgbClr val="585858"/>
                </a:solidFill>
                <a:latin typeface="Century Gothic"/>
                <a:cs typeface="Century Gothic"/>
              </a:rPr>
              <a:t>to </a:t>
            </a:r>
            <a:r>
              <a:rPr sz="2200" spc="-5" dirty="0">
                <a:solidFill>
                  <a:srgbClr val="585858"/>
                </a:solidFill>
                <a:latin typeface="Century Gothic"/>
                <a:cs typeface="Century Gothic"/>
              </a:rPr>
              <a:t>prevent the </a:t>
            </a:r>
            <a:r>
              <a:rPr sz="2200" spc="-10" dirty="0">
                <a:solidFill>
                  <a:srgbClr val="585858"/>
                </a:solidFill>
                <a:latin typeface="Century Gothic"/>
                <a:cs typeface="Century Gothic"/>
              </a:rPr>
              <a:t>spread </a:t>
            </a:r>
            <a:r>
              <a:rPr sz="2200" spc="-5" dirty="0">
                <a:solidFill>
                  <a:srgbClr val="585858"/>
                </a:solidFill>
                <a:latin typeface="Century Gothic"/>
                <a:cs typeface="Century Gothic"/>
              </a:rPr>
              <a:t>of infectious  </a:t>
            </a:r>
            <a:r>
              <a:rPr sz="2200" spc="-10" dirty="0">
                <a:solidFill>
                  <a:srgbClr val="585858"/>
                </a:solidFill>
                <a:latin typeface="Century Gothic"/>
                <a:cs typeface="Century Gothic"/>
              </a:rPr>
              <a:t>diseases.</a:t>
            </a:r>
            <a:endParaRPr sz="2200" dirty="0">
              <a:latin typeface="Century Gothic"/>
              <a:cs typeface="Century Gothic"/>
            </a:endParaRPr>
          </a:p>
          <a:p>
            <a:pPr marL="12700">
              <a:lnSpc>
                <a:spcPct val="100000"/>
              </a:lnSpc>
              <a:spcBef>
                <a:spcPts val="1440"/>
              </a:spcBef>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25"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pPr>
            <a:r>
              <a:rPr sz="2200" spc="-5" dirty="0">
                <a:solidFill>
                  <a:srgbClr val="585858"/>
                </a:solidFill>
                <a:latin typeface="Century Gothic"/>
                <a:cs typeface="Century Gothic"/>
              </a:rPr>
              <a:t>Look </a:t>
            </a:r>
            <a:r>
              <a:rPr sz="2200" spc="-10" dirty="0">
                <a:solidFill>
                  <a:srgbClr val="585858"/>
                </a:solidFill>
                <a:latin typeface="Century Gothic"/>
                <a:cs typeface="Century Gothic"/>
              </a:rPr>
              <a:t>for </a:t>
            </a:r>
            <a:r>
              <a:rPr sz="2200" spc="-5" dirty="0">
                <a:solidFill>
                  <a:srgbClr val="585858"/>
                </a:solidFill>
                <a:latin typeface="Century Gothic"/>
                <a:cs typeface="Century Gothic"/>
              </a:rPr>
              <a:t>posted signage on patient room</a:t>
            </a:r>
            <a:r>
              <a:rPr sz="2200" spc="-15" dirty="0">
                <a:solidFill>
                  <a:srgbClr val="585858"/>
                </a:solidFill>
                <a:latin typeface="Century Gothic"/>
                <a:cs typeface="Century Gothic"/>
              </a:rPr>
              <a:t> </a:t>
            </a:r>
            <a:r>
              <a:rPr sz="2200" spc="-10" dirty="0">
                <a:solidFill>
                  <a:srgbClr val="585858"/>
                </a:solidFill>
                <a:latin typeface="Century Gothic"/>
                <a:cs typeface="Century Gothic"/>
              </a:rPr>
              <a:t>doors.</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p:nvPr/>
        </p:nvSpPr>
        <p:spPr>
          <a:xfrm>
            <a:off x="1219200" y="2095500"/>
            <a:ext cx="3486912" cy="451561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999101" y="2084958"/>
            <a:ext cx="3038475" cy="3896360"/>
          </a:xfrm>
          <a:prstGeom prst="rect">
            <a:avLst/>
          </a:prstGeom>
        </p:spPr>
        <p:txBody>
          <a:bodyPr vert="horz" wrap="square" lIns="0" tIns="12065" rIns="0" bIns="0" rtlCol="0">
            <a:spAutoFit/>
          </a:bodyPr>
          <a:lstStyle/>
          <a:p>
            <a:pPr marL="12700" marR="34925">
              <a:lnSpc>
                <a:spcPct val="100000"/>
              </a:lnSpc>
              <a:spcBef>
                <a:spcPts val="95"/>
              </a:spcBef>
            </a:pPr>
            <a:r>
              <a:rPr sz="2200" spc="-10" dirty="0">
                <a:solidFill>
                  <a:srgbClr val="585858"/>
                </a:solidFill>
                <a:latin typeface="Century Gothic"/>
                <a:cs typeface="Century Gothic"/>
              </a:rPr>
              <a:t>Used </a:t>
            </a:r>
            <a:r>
              <a:rPr sz="2200" spc="-5" dirty="0">
                <a:solidFill>
                  <a:srgbClr val="585858"/>
                </a:solidFill>
                <a:latin typeface="Century Gothic"/>
                <a:cs typeface="Century Gothic"/>
              </a:rPr>
              <a:t>for patients </a:t>
            </a:r>
            <a:r>
              <a:rPr sz="2200" dirty="0">
                <a:solidFill>
                  <a:srgbClr val="585858"/>
                </a:solidFill>
                <a:latin typeface="Century Gothic"/>
                <a:cs typeface="Century Gothic"/>
              </a:rPr>
              <a:t>with  </a:t>
            </a:r>
            <a:r>
              <a:rPr sz="2200" spc="-5" dirty="0">
                <a:solidFill>
                  <a:srgbClr val="585858"/>
                </a:solidFill>
                <a:latin typeface="Century Gothic"/>
                <a:cs typeface="Century Gothic"/>
              </a:rPr>
              <a:t>infections that can </a:t>
            </a:r>
            <a:r>
              <a:rPr sz="2200" spc="-10" dirty="0">
                <a:solidFill>
                  <a:srgbClr val="585858"/>
                </a:solidFill>
                <a:latin typeface="Century Gothic"/>
                <a:cs typeface="Century Gothic"/>
              </a:rPr>
              <a:t>be  spread </a:t>
            </a:r>
            <a:r>
              <a:rPr sz="2200" spc="-5" dirty="0">
                <a:solidFill>
                  <a:srgbClr val="585858"/>
                </a:solidFill>
                <a:latin typeface="Century Gothic"/>
                <a:cs typeface="Century Gothic"/>
              </a:rPr>
              <a:t>on </a:t>
            </a:r>
            <a:r>
              <a:rPr sz="2200" b="1" spc="-10" dirty="0">
                <a:solidFill>
                  <a:srgbClr val="585858"/>
                </a:solidFill>
                <a:latin typeface="Century Gothic"/>
                <a:cs typeface="Century Gothic"/>
              </a:rPr>
              <a:t>hands or  </a:t>
            </a:r>
            <a:r>
              <a:rPr sz="2200" b="1" spc="-5" dirty="0">
                <a:solidFill>
                  <a:srgbClr val="585858"/>
                </a:solidFill>
                <a:latin typeface="Century Gothic"/>
                <a:cs typeface="Century Gothic"/>
              </a:rPr>
              <a:t>surfaces</a:t>
            </a:r>
            <a:r>
              <a:rPr sz="2200" spc="-5" dirty="0">
                <a:solidFill>
                  <a:srgbClr val="585858"/>
                </a:solidFill>
                <a:latin typeface="Century Gothic"/>
                <a:cs typeface="Century Gothic"/>
              </a:rPr>
              <a:t>:</a:t>
            </a:r>
            <a:endParaRPr sz="2200" dirty="0">
              <a:latin typeface="Century Gothic"/>
              <a:cs typeface="Century Gothic"/>
            </a:endParaRPr>
          </a:p>
          <a:p>
            <a:pPr marL="355600" marR="247015" indent="-342900">
              <a:lnSpc>
                <a:spcPct val="100000"/>
              </a:lnSpc>
              <a:buClr>
                <a:srgbClr val="D12133"/>
              </a:buClr>
              <a:buFont typeface="Arial"/>
              <a:buChar char="•"/>
              <a:tabLst>
                <a:tab pos="354965" algn="l"/>
                <a:tab pos="355600" algn="l"/>
              </a:tabLst>
            </a:pPr>
            <a:r>
              <a:rPr sz="2200" spc="-10" dirty="0">
                <a:solidFill>
                  <a:srgbClr val="585858"/>
                </a:solidFill>
                <a:latin typeface="Century Gothic"/>
                <a:cs typeface="Century Gothic"/>
              </a:rPr>
              <a:t>MRSA, </a:t>
            </a:r>
            <a:r>
              <a:rPr sz="2200" spc="-5" dirty="0">
                <a:solidFill>
                  <a:srgbClr val="585858"/>
                </a:solidFill>
                <a:latin typeface="Century Gothic"/>
                <a:cs typeface="Century Gothic"/>
              </a:rPr>
              <a:t>hepatitis </a:t>
            </a:r>
            <a:r>
              <a:rPr sz="2200" spc="-15" dirty="0">
                <a:solidFill>
                  <a:srgbClr val="585858"/>
                </a:solidFill>
                <a:latin typeface="Century Gothic"/>
                <a:cs typeface="Century Gothic"/>
              </a:rPr>
              <a:t>A,  </a:t>
            </a:r>
            <a:r>
              <a:rPr sz="2200" spc="-5" dirty="0">
                <a:solidFill>
                  <a:srgbClr val="585858"/>
                </a:solidFill>
                <a:latin typeface="Century Gothic"/>
                <a:cs typeface="Century Gothic"/>
              </a:rPr>
              <a:t>ringworm,</a:t>
            </a:r>
            <a:r>
              <a:rPr sz="2200" spc="-35" dirty="0">
                <a:solidFill>
                  <a:srgbClr val="585858"/>
                </a:solidFill>
                <a:latin typeface="Century Gothic"/>
                <a:cs typeface="Century Gothic"/>
              </a:rPr>
              <a:t> </a:t>
            </a:r>
            <a:r>
              <a:rPr sz="2200" dirty="0">
                <a:solidFill>
                  <a:srgbClr val="585858"/>
                </a:solidFill>
                <a:latin typeface="Century Gothic"/>
                <a:cs typeface="Century Gothic"/>
              </a:rPr>
              <a:t>etc.</a:t>
            </a:r>
            <a:endParaRPr sz="2200" dirty="0">
              <a:latin typeface="Century Gothic"/>
              <a:cs typeface="Century Gothic"/>
            </a:endParaRPr>
          </a:p>
          <a:p>
            <a:pPr marL="12700">
              <a:lnSpc>
                <a:spcPct val="100000"/>
              </a:lnSpc>
              <a:spcBef>
                <a:spcPts val="1455"/>
              </a:spcBef>
            </a:pPr>
            <a:r>
              <a:rPr sz="2200" b="1" spc="-5" dirty="0">
                <a:solidFill>
                  <a:srgbClr val="585858"/>
                </a:solidFill>
                <a:latin typeface="Century Gothic"/>
                <a:cs typeface="Century Gothic"/>
              </a:rPr>
              <a:t>Caregivers must</a:t>
            </a:r>
            <a:r>
              <a:rPr sz="2200" b="1" spc="-75" dirty="0">
                <a:solidFill>
                  <a:srgbClr val="585858"/>
                </a:solidFill>
                <a:latin typeface="Century Gothic"/>
                <a:cs typeface="Century Gothic"/>
              </a:rPr>
              <a:t> </a:t>
            </a:r>
            <a:r>
              <a:rPr sz="2200" b="1" spc="-5" dirty="0">
                <a:solidFill>
                  <a:srgbClr val="585858"/>
                </a:solidFill>
                <a:latin typeface="Century Gothic"/>
                <a:cs typeface="Century Gothic"/>
              </a:rPr>
              <a:t>wear:</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Gown</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Gloves</a:t>
            </a:r>
            <a:endParaRPr sz="2200" dirty="0">
              <a:latin typeface="Century Gothic"/>
              <a:cs typeface="Century Gothic"/>
            </a:endParaRPr>
          </a:p>
          <a:p>
            <a:pPr>
              <a:lnSpc>
                <a:spcPct val="100000"/>
              </a:lnSpc>
              <a:spcBef>
                <a:spcPts val="55"/>
              </a:spcBef>
            </a:pPr>
            <a:endParaRPr sz="2100" dirty="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50"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3"/>
              </a:rPr>
              <a:t>policy</a:t>
            </a:r>
            <a:r>
              <a:rPr sz="2200" spc="-5" dirty="0">
                <a:solidFill>
                  <a:srgbClr val="585858"/>
                </a:solidFill>
                <a:latin typeface="Century Gothic"/>
                <a:cs typeface="Century Gothic"/>
              </a:rPr>
              <a:t>.</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p:nvPr/>
        </p:nvSpPr>
        <p:spPr>
          <a:xfrm>
            <a:off x="1228344" y="2086355"/>
            <a:ext cx="3505200" cy="453847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999101" y="2084958"/>
            <a:ext cx="3734435" cy="3745865"/>
          </a:xfrm>
          <a:prstGeom prst="rect">
            <a:avLst/>
          </a:prstGeom>
        </p:spPr>
        <p:txBody>
          <a:bodyPr vert="horz" wrap="square" lIns="0" tIns="12065" rIns="0" bIns="0" rtlCol="0">
            <a:spAutoFit/>
          </a:bodyPr>
          <a:lstStyle/>
          <a:p>
            <a:pPr marL="12700" marR="5080">
              <a:lnSpc>
                <a:spcPct val="100000"/>
              </a:lnSpc>
              <a:spcBef>
                <a:spcPts val="95"/>
              </a:spcBef>
            </a:pPr>
            <a:r>
              <a:rPr sz="2200" spc="-10" dirty="0">
                <a:solidFill>
                  <a:srgbClr val="585858"/>
                </a:solidFill>
                <a:latin typeface="Century Gothic"/>
                <a:cs typeface="Century Gothic"/>
              </a:rPr>
              <a:t>Used </a:t>
            </a:r>
            <a:r>
              <a:rPr sz="2200" spc="-5" dirty="0">
                <a:solidFill>
                  <a:srgbClr val="585858"/>
                </a:solidFill>
                <a:latin typeface="Century Gothic"/>
                <a:cs typeface="Century Gothic"/>
              </a:rPr>
              <a:t>for patients </a:t>
            </a:r>
            <a:r>
              <a:rPr sz="2200" dirty="0">
                <a:solidFill>
                  <a:srgbClr val="585858"/>
                </a:solidFill>
                <a:latin typeface="Century Gothic"/>
                <a:cs typeface="Century Gothic"/>
              </a:rPr>
              <a:t>with  </a:t>
            </a:r>
            <a:r>
              <a:rPr sz="2200" spc="-5" dirty="0">
                <a:solidFill>
                  <a:srgbClr val="585858"/>
                </a:solidFill>
                <a:latin typeface="Century Gothic"/>
                <a:cs typeface="Century Gothic"/>
              </a:rPr>
              <a:t>infections that can </a:t>
            </a:r>
            <a:r>
              <a:rPr sz="2200" spc="-10" dirty="0">
                <a:solidFill>
                  <a:srgbClr val="585858"/>
                </a:solidFill>
                <a:latin typeface="Century Gothic"/>
                <a:cs typeface="Century Gothic"/>
              </a:rPr>
              <a:t>be  spread </a:t>
            </a:r>
            <a:r>
              <a:rPr sz="2200" spc="5" dirty="0">
                <a:solidFill>
                  <a:srgbClr val="585858"/>
                </a:solidFill>
                <a:latin typeface="Century Gothic"/>
                <a:cs typeface="Century Gothic"/>
              </a:rPr>
              <a:t>via </a:t>
            </a:r>
            <a:r>
              <a:rPr sz="2200" b="1" spc="-5" dirty="0">
                <a:solidFill>
                  <a:srgbClr val="585858"/>
                </a:solidFill>
                <a:latin typeface="Century Gothic"/>
                <a:cs typeface="Century Gothic"/>
              </a:rPr>
              <a:t>spores on </a:t>
            </a:r>
            <a:r>
              <a:rPr sz="2200" b="1" spc="-10" dirty="0">
                <a:solidFill>
                  <a:srgbClr val="585858"/>
                </a:solidFill>
                <a:latin typeface="Century Gothic"/>
                <a:cs typeface="Century Gothic"/>
              </a:rPr>
              <a:t>hands  </a:t>
            </a:r>
            <a:r>
              <a:rPr sz="2200" b="1" spc="-5" dirty="0">
                <a:solidFill>
                  <a:srgbClr val="585858"/>
                </a:solidFill>
                <a:latin typeface="Century Gothic"/>
                <a:cs typeface="Century Gothic"/>
              </a:rPr>
              <a:t>or</a:t>
            </a:r>
            <a:r>
              <a:rPr sz="2200" b="1" spc="-10" dirty="0">
                <a:solidFill>
                  <a:srgbClr val="585858"/>
                </a:solidFill>
                <a:latin typeface="Century Gothic"/>
                <a:cs typeface="Century Gothic"/>
              </a:rPr>
              <a:t> </a:t>
            </a:r>
            <a:r>
              <a:rPr sz="2200" b="1" spc="-5" dirty="0">
                <a:solidFill>
                  <a:srgbClr val="585858"/>
                </a:solidFill>
                <a:latin typeface="Century Gothic"/>
                <a:cs typeface="Century Gothic"/>
              </a:rPr>
              <a:t>surfaces</a:t>
            </a:r>
            <a:r>
              <a:rPr sz="2200" spc="-5" dirty="0">
                <a:solidFill>
                  <a:srgbClr val="585858"/>
                </a:solidFill>
                <a:latin typeface="Century Gothic"/>
                <a:cs typeface="Century Gothic"/>
              </a:rPr>
              <a:t>:</a:t>
            </a:r>
            <a:endParaRPr sz="220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i="1" spc="-5" dirty="0">
                <a:solidFill>
                  <a:srgbClr val="585858"/>
                </a:solidFill>
                <a:latin typeface="Century Gothic"/>
                <a:cs typeface="Century Gothic"/>
              </a:rPr>
              <a:t>C.</a:t>
            </a:r>
            <a:r>
              <a:rPr sz="2200" i="1" dirty="0">
                <a:solidFill>
                  <a:srgbClr val="585858"/>
                </a:solidFill>
                <a:latin typeface="Century Gothic"/>
                <a:cs typeface="Century Gothic"/>
              </a:rPr>
              <a:t> diff.</a:t>
            </a:r>
            <a:endParaRPr sz="2200">
              <a:latin typeface="Century Gothic"/>
              <a:cs typeface="Century Gothic"/>
            </a:endParaRPr>
          </a:p>
          <a:p>
            <a:pPr marL="12700">
              <a:lnSpc>
                <a:spcPct val="100000"/>
              </a:lnSpc>
              <a:spcBef>
                <a:spcPts val="1455"/>
              </a:spcBef>
            </a:pPr>
            <a:r>
              <a:rPr sz="2200" b="1" spc="-5" dirty="0">
                <a:solidFill>
                  <a:srgbClr val="585858"/>
                </a:solidFill>
                <a:latin typeface="Century Gothic"/>
                <a:cs typeface="Century Gothic"/>
              </a:rPr>
              <a:t>Caregivers must</a:t>
            </a:r>
            <a:r>
              <a:rPr sz="2200" b="1" spc="-30" dirty="0">
                <a:solidFill>
                  <a:srgbClr val="585858"/>
                </a:solidFill>
                <a:latin typeface="Century Gothic"/>
                <a:cs typeface="Century Gothic"/>
              </a:rPr>
              <a:t> </a:t>
            </a:r>
            <a:r>
              <a:rPr sz="2200" b="1" spc="-5" dirty="0">
                <a:solidFill>
                  <a:srgbClr val="585858"/>
                </a:solidFill>
                <a:latin typeface="Century Gothic"/>
                <a:cs typeface="Century Gothic"/>
              </a:rPr>
              <a:t>wear:</a:t>
            </a:r>
            <a:endParaRPr sz="220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Gown</a:t>
            </a:r>
            <a:endParaRPr sz="220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Gloves</a:t>
            </a:r>
            <a:endParaRPr sz="2200">
              <a:latin typeface="Century Gothic"/>
              <a:cs typeface="Century Gothic"/>
            </a:endParaRPr>
          </a:p>
          <a:p>
            <a:pPr marL="12700" marR="38735">
              <a:lnSpc>
                <a:spcPct val="100000"/>
              </a:lnSpc>
              <a:spcBef>
                <a:spcPts val="1440"/>
              </a:spcBef>
            </a:pPr>
            <a:r>
              <a:rPr sz="2200" b="1" spc="-5" dirty="0">
                <a:solidFill>
                  <a:srgbClr val="D12133"/>
                </a:solidFill>
                <a:latin typeface="Century Gothic"/>
                <a:cs typeface="Century Gothic"/>
              </a:rPr>
              <a:t>Must wash </a:t>
            </a:r>
            <a:r>
              <a:rPr sz="2200" b="1" spc="-10" dirty="0">
                <a:solidFill>
                  <a:srgbClr val="D12133"/>
                </a:solidFill>
                <a:latin typeface="Century Gothic"/>
                <a:cs typeface="Century Gothic"/>
              </a:rPr>
              <a:t>hands </a:t>
            </a:r>
            <a:r>
              <a:rPr sz="2200" b="1" spc="-5" dirty="0">
                <a:solidFill>
                  <a:srgbClr val="D12133"/>
                </a:solidFill>
                <a:latin typeface="Century Gothic"/>
                <a:cs typeface="Century Gothic"/>
              </a:rPr>
              <a:t>with soap  </a:t>
            </a:r>
            <a:r>
              <a:rPr sz="2200" b="1" spc="-10" dirty="0">
                <a:solidFill>
                  <a:srgbClr val="D12133"/>
                </a:solidFill>
                <a:latin typeface="Century Gothic"/>
                <a:cs typeface="Century Gothic"/>
              </a:rPr>
              <a:t>and water, </a:t>
            </a:r>
            <a:r>
              <a:rPr sz="2200" b="1" spc="-5" dirty="0">
                <a:solidFill>
                  <a:srgbClr val="D12133"/>
                </a:solidFill>
                <a:latin typeface="Century Gothic"/>
                <a:cs typeface="Century Gothic"/>
              </a:rPr>
              <a:t>not</a:t>
            </a:r>
            <a:r>
              <a:rPr sz="2200" b="1" spc="15" dirty="0">
                <a:solidFill>
                  <a:srgbClr val="D12133"/>
                </a:solidFill>
                <a:latin typeface="Century Gothic"/>
                <a:cs typeface="Century Gothic"/>
              </a:rPr>
              <a:t> </a:t>
            </a:r>
            <a:r>
              <a:rPr sz="2200" b="1" spc="-5" dirty="0">
                <a:solidFill>
                  <a:srgbClr val="D12133"/>
                </a:solidFill>
                <a:latin typeface="Century Gothic"/>
                <a:cs typeface="Century Gothic"/>
              </a:rPr>
              <a:t>sanitizer.</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txBox="1"/>
          <p:nvPr/>
        </p:nvSpPr>
        <p:spPr>
          <a:xfrm>
            <a:off x="4880228" y="2084958"/>
            <a:ext cx="3519804" cy="3896360"/>
          </a:xfrm>
          <a:prstGeom prst="rect">
            <a:avLst/>
          </a:prstGeom>
        </p:spPr>
        <p:txBody>
          <a:bodyPr vert="horz" wrap="square" lIns="0" tIns="12065" rIns="0" bIns="0" rtlCol="0">
            <a:spAutoFit/>
          </a:bodyPr>
          <a:lstStyle/>
          <a:p>
            <a:pPr marL="12700" marR="516890">
              <a:lnSpc>
                <a:spcPct val="100000"/>
              </a:lnSpc>
              <a:spcBef>
                <a:spcPts val="95"/>
              </a:spcBef>
            </a:pPr>
            <a:r>
              <a:rPr sz="2200" spc="-10" dirty="0">
                <a:solidFill>
                  <a:srgbClr val="585858"/>
                </a:solidFill>
                <a:latin typeface="Century Gothic"/>
                <a:cs typeface="Century Gothic"/>
              </a:rPr>
              <a:t>Used </a:t>
            </a:r>
            <a:r>
              <a:rPr sz="2200" spc="-5" dirty="0">
                <a:solidFill>
                  <a:srgbClr val="585858"/>
                </a:solidFill>
                <a:latin typeface="Century Gothic"/>
                <a:cs typeface="Century Gothic"/>
              </a:rPr>
              <a:t>for patients </a:t>
            </a:r>
            <a:r>
              <a:rPr sz="2200" dirty="0">
                <a:solidFill>
                  <a:srgbClr val="585858"/>
                </a:solidFill>
                <a:latin typeface="Century Gothic"/>
                <a:cs typeface="Century Gothic"/>
              </a:rPr>
              <a:t>with  </a:t>
            </a:r>
            <a:r>
              <a:rPr sz="2200" spc="-5" dirty="0">
                <a:solidFill>
                  <a:srgbClr val="585858"/>
                </a:solidFill>
                <a:latin typeface="Century Gothic"/>
                <a:cs typeface="Century Gothic"/>
              </a:rPr>
              <a:t>infections that can</a:t>
            </a:r>
            <a:r>
              <a:rPr sz="2200" spc="-45" dirty="0">
                <a:solidFill>
                  <a:srgbClr val="585858"/>
                </a:solidFill>
                <a:latin typeface="Century Gothic"/>
                <a:cs typeface="Century Gothic"/>
              </a:rPr>
              <a:t> </a:t>
            </a:r>
            <a:r>
              <a:rPr sz="2200" spc="-10" dirty="0">
                <a:solidFill>
                  <a:srgbClr val="585858"/>
                </a:solidFill>
                <a:latin typeface="Century Gothic"/>
                <a:cs typeface="Century Gothic"/>
              </a:rPr>
              <a:t>be  spread </a:t>
            </a:r>
            <a:r>
              <a:rPr sz="2200" spc="5" dirty="0">
                <a:solidFill>
                  <a:srgbClr val="585858"/>
                </a:solidFill>
                <a:latin typeface="Century Gothic"/>
                <a:cs typeface="Century Gothic"/>
              </a:rPr>
              <a:t>via </a:t>
            </a:r>
            <a:r>
              <a:rPr sz="2200" b="1" spc="-5" dirty="0">
                <a:solidFill>
                  <a:srgbClr val="585858"/>
                </a:solidFill>
                <a:latin typeface="Century Gothic"/>
                <a:cs typeface="Century Gothic"/>
              </a:rPr>
              <a:t>respiratory  droplets</a:t>
            </a:r>
            <a:r>
              <a:rPr sz="2200" spc="-5" dirty="0">
                <a:solidFill>
                  <a:srgbClr val="585858"/>
                </a:solidFill>
                <a:latin typeface="Century Gothic"/>
                <a:cs typeface="Century Gothic"/>
              </a:rPr>
              <a:t>:</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spc="-10" dirty="0">
                <a:solidFill>
                  <a:srgbClr val="585858"/>
                </a:solidFill>
                <a:latin typeface="Century Gothic"/>
                <a:cs typeface="Century Gothic"/>
              </a:rPr>
              <a:t>Influenza, </a:t>
            </a:r>
            <a:r>
              <a:rPr sz="2200" spc="-5" dirty="0">
                <a:solidFill>
                  <a:srgbClr val="585858"/>
                </a:solidFill>
                <a:latin typeface="Century Gothic"/>
                <a:cs typeface="Century Gothic"/>
              </a:rPr>
              <a:t>pertussis,</a:t>
            </a:r>
            <a:r>
              <a:rPr sz="2200" spc="-35" dirty="0">
                <a:solidFill>
                  <a:srgbClr val="585858"/>
                </a:solidFill>
                <a:latin typeface="Century Gothic"/>
                <a:cs typeface="Century Gothic"/>
              </a:rPr>
              <a:t> </a:t>
            </a:r>
            <a:r>
              <a:rPr sz="2200" dirty="0">
                <a:solidFill>
                  <a:srgbClr val="585858"/>
                </a:solidFill>
                <a:latin typeface="Century Gothic"/>
                <a:cs typeface="Century Gothic"/>
              </a:rPr>
              <a:t>etc.</a:t>
            </a:r>
            <a:endParaRPr sz="2200" dirty="0">
              <a:latin typeface="Century Gothic"/>
              <a:cs typeface="Century Gothic"/>
            </a:endParaRPr>
          </a:p>
          <a:p>
            <a:pPr marL="12700">
              <a:lnSpc>
                <a:spcPct val="100000"/>
              </a:lnSpc>
              <a:spcBef>
                <a:spcPts val="1455"/>
              </a:spcBef>
            </a:pPr>
            <a:r>
              <a:rPr sz="2200" b="1" spc="-5" dirty="0">
                <a:solidFill>
                  <a:srgbClr val="585858"/>
                </a:solidFill>
                <a:latin typeface="Century Gothic"/>
                <a:cs typeface="Century Gothic"/>
              </a:rPr>
              <a:t>Caregivers must</a:t>
            </a:r>
            <a:r>
              <a:rPr sz="2200" b="1" spc="-35" dirty="0">
                <a:solidFill>
                  <a:srgbClr val="585858"/>
                </a:solidFill>
                <a:latin typeface="Century Gothic"/>
                <a:cs typeface="Century Gothic"/>
              </a:rPr>
              <a:t> </a:t>
            </a:r>
            <a:r>
              <a:rPr sz="2200" b="1" spc="-5" dirty="0">
                <a:solidFill>
                  <a:srgbClr val="585858"/>
                </a:solidFill>
                <a:latin typeface="Century Gothic"/>
                <a:cs typeface="Century Gothic"/>
              </a:rPr>
              <a:t>wear:</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Gown</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Gloves</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10" dirty="0">
                <a:solidFill>
                  <a:srgbClr val="585858"/>
                </a:solidFill>
                <a:latin typeface="Century Gothic"/>
                <a:cs typeface="Century Gothic"/>
              </a:rPr>
              <a:t>Procedure</a:t>
            </a:r>
            <a:r>
              <a:rPr sz="2200" b="1" spc="25" dirty="0">
                <a:solidFill>
                  <a:srgbClr val="585858"/>
                </a:solidFill>
                <a:latin typeface="Century Gothic"/>
                <a:cs typeface="Century Gothic"/>
              </a:rPr>
              <a:t> </a:t>
            </a:r>
            <a:r>
              <a:rPr sz="2200" b="1" spc="-5" dirty="0">
                <a:solidFill>
                  <a:srgbClr val="585858"/>
                </a:solidFill>
                <a:latin typeface="Century Gothic"/>
                <a:cs typeface="Century Gothic"/>
              </a:rPr>
              <a:t>mask</a:t>
            </a:r>
            <a:endParaRPr sz="2200" dirty="0">
              <a:latin typeface="Century Gothic"/>
              <a:cs typeface="Century Gothic"/>
            </a:endParaRPr>
          </a:p>
          <a:p>
            <a:pPr>
              <a:lnSpc>
                <a:spcPct val="100000"/>
              </a:lnSpc>
              <a:spcBef>
                <a:spcPts val="55"/>
              </a:spcBef>
            </a:pPr>
            <a:endParaRPr sz="2100" dirty="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35"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p:txBody>
      </p:sp>
      <p:sp>
        <p:nvSpPr>
          <p:cNvPr id="5" name="object 5"/>
          <p:cNvSpPr/>
          <p:nvPr/>
        </p:nvSpPr>
        <p:spPr>
          <a:xfrm>
            <a:off x="1228344" y="2104644"/>
            <a:ext cx="3491483" cy="45156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4" name="object 4"/>
          <p:cNvSpPr/>
          <p:nvPr/>
        </p:nvSpPr>
        <p:spPr>
          <a:xfrm>
            <a:off x="156971" y="2104644"/>
            <a:ext cx="4258056" cy="450646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4494403" y="2084958"/>
            <a:ext cx="4337050" cy="4415155"/>
          </a:xfrm>
          <a:prstGeom prst="rect">
            <a:avLst/>
          </a:prstGeom>
        </p:spPr>
        <p:txBody>
          <a:bodyPr vert="horz" wrap="square" lIns="0" tIns="12065" rIns="0" bIns="0" rtlCol="0">
            <a:spAutoFit/>
          </a:bodyPr>
          <a:lstStyle/>
          <a:p>
            <a:pPr marL="12700" marR="5080">
              <a:lnSpc>
                <a:spcPct val="100000"/>
              </a:lnSpc>
              <a:spcBef>
                <a:spcPts val="95"/>
              </a:spcBef>
            </a:pPr>
            <a:r>
              <a:rPr sz="2200" spc="-10" dirty="0">
                <a:solidFill>
                  <a:srgbClr val="585858"/>
                </a:solidFill>
                <a:latin typeface="Century Gothic"/>
                <a:cs typeface="Century Gothic"/>
              </a:rPr>
              <a:t>Used </a:t>
            </a:r>
            <a:r>
              <a:rPr sz="2200" spc="-5" dirty="0">
                <a:solidFill>
                  <a:srgbClr val="585858"/>
                </a:solidFill>
                <a:latin typeface="Century Gothic"/>
                <a:cs typeface="Century Gothic"/>
              </a:rPr>
              <a:t>for patients </a:t>
            </a:r>
            <a:r>
              <a:rPr sz="2200" dirty="0">
                <a:solidFill>
                  <a:srgbClr val="585858"/>
                </a:solidFill>
                <a:latin typeface="Century Gothic"/>
                <a:cs typeface="Century Gothic"/>
              </a:rPr>
              <a:t>with </a:t>
            </a:r>
            <a:r>
              <a:rPr sz="2200" spc="-5" dirty="0">
                <a:solidFill>
                  <a:srgbClr val="585858"/>
                </a:solidFill>
                <a:latin typeface="Century Gothic"/>
                <a:cs typeface="Century Gothic"/>
              </a:rPr>
              <a:t>infections  that can </a:t>
            </a:r>
            <a:r>
              <a:rPr sz="2200" spc="-10" dirty="0">
                <a:solidFill>
                  <a:srgbClr val="585858"/>
                </a:solidFill>
                <a:latin typeface="Century Gothic"/>
                <a:cs typeface="Century Gothic"/>
              </a:rPr>
              <a:t>be spread </a:t>
            </a:r>
            <a:r>
              <a:rPr sz="2200" b="1" spc="-10" dirty="0">
                <a:solidFill>
                  <a:srgbClr val="585858"/>
                </a:solidFill>
                <a:latin typeface="Century Gothic"/>
                <a:cs typeface="Century Gothic"/>
              </a:rPr>
              <a:t>via  aerosolized </a:t>
            </a:r>
            <a:r>
              <a:rPr sz="2200" b="1" spc="-5" dirty="0">
                <a:solidFill>
                  <a:srgbClr val="585858"/>
                </a:solidFill>
                <a:latin typeface="Century Gothic"/>
                <a:cs typeface="Century Gothic"/>
              </a:rPr>
              <a:t>respiratory droplets</a:t>
            </a:r>
            <a:r>
              <a:rPr sz="2200" spc="-5" dirty="0">
                <a:solidFill>
                  <a:srgbClr val="585858"/>
                </a:solidFill>
                <a:latin typeface="Century Gothic"/>
                <a:cs typeface="Century Gothic"/>
              </a:rPr>
              <a:t>:</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spc="-5" dirty="0" smtClean="0">
                <a:solidFill>
                  <a:srgbClr val="585858"/>
                </a:solidFill>
                <a:latin typeface="Century Gothic"/>
                <a:cs typeface="Century Gothic"/>
              </a:rPr>
              <a:t>Measles</a:t>
            </a:r>
            <a:r>
              <a:rPr sz="2200" spc="-5" dirty="0">
                <a:solidFill>
                  <a:srgbClr val="585858"/>
                </a:solidFill>
                <a:latin typeface="Century Gothic"/>
                <a:cs typeface="Century Gothic"/>
              </a:rPr>
              <a:t>, </a:t>
            </a:r>
            <a:r>
              <a:rPr sz="2200" spc="-10" dirty="0">
                <a:solidFill>
                  <a:srgbClr val="585858"/>
                </a:solidFill>
                <a:latin typeface="Century Gothic"/>
                <a:cs typeface="Century Gothic"/>
              </a:rPr>
              <a:t>TB,</a:t>
            </a:r>
            <a:r>
              <a:rPr sz="2200" spc="75" dirty="0">
                <a:solidFill>
                  <a:srgbClr val="585858"/>
                </a:solidFill>
                <a:latin typeface="Century Gothic"/>
                <a:cs typeface="Century Gothic"/>
              </a:rPr>
              <a:t> </a:t>
            </a:r>
            <a:r>
              <a:rPr sz="2200" dirty="0">
                <a:solidFill>
                  <a:srgbClr val="585858"/>
                </a:solidFill>
                <a:latin typeface="Century Gothic"/>
                <a:cs typeface="Century Gothic"/>
              </a:rPr>
              <a:t>etc.</a:t>
            </a:r>
            <a:endParaRPr sz="2200" dirty="0">
              <a:latin typeface="Century Gothic"/>
              <a:cs typeface="Century Gothic"/>
            </a:endParaRPr>
          </a:p>
          <a:p>
            <a:pPr marL="12700">
              <a:lnSpc>
                <a:spcPct val="100000"/>
              </a:lnSpc>
              <a:spcBef>
                <a:spcPts val="1455"/>
              </a:spcBef>
            </a:pPr>
            <a:r>
              <a:rPr sz="2200" b="1" spc="-5" dirty="0">
                <a:solidFill>
                  <a:srgbClr val="585858"/>
                </a:solidFill>
                <a:latin typeface="Century Gothic"/>
                <a:cs typeface="Century Gothic"/>
              </a:rPr>
              <a:t>Caregivers must</a:t>
            </a:r>
            <a:r>
              <a:rPr sz="2200" b="1" spc="-25" dirty="0">
                <a:solidFill>
                  <a:srgbClr val="585858"/>
                </a:solidFill>
                <a:latin typeface="Century Gothic"/>
                <a:cs typeface="Century Gothic"/>
              </a:rPr>
              <a:t> </a:t>
            </a:r>
            <a:r>
              <a:rPr sz="2200" b="1" spc="-5" dirty="0">
                <a:solidFill>
                  <a:srgbClr val="585858"/>
                </a:solidFill>
                <a:latin typeface="Century Gothic"/>
                <a:cs typeface="Century Gothic"/>
              </a:rPr>
              <a:t>wear:</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Gown</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Gloves</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Fitted respirator</a:t>
            </a:r>
            <a:endParaRPr sz="2200" dirty="0">
              <a:latin typeface="Century Gothic"/>
              <a:cs typeface="Century Gothic"/>
            </a:endParaRPr>
          </a:p>
          <a:p>
            <a:pPr marL="12700" marR="380365">
              <a:lnSpc>
                <a:spcPct val="100000"/>
              </a:lnSpc>
              <a:spcBef>
                <a:spcPts val="1440"/>
              </a:spcBef>
            </a:pPr>
            <a:r>
              <a:rPr sz="2200" b="1" spc="-5" dirty="0">
                <a:solidFill>
                  <a:srgbClr val="D12133"/>
                </a:solidFill>
                <a:latin typeface="Century Gothic"/>
                <a:cs typeface="Century Gothic"/>
              </a:rPr>
              <a:t>Students </a:t>
            </a:r>
            <a:r>
              <a:rPr sz="2200" b="1" spc="-10" dirty="0">
                <a:solidFill>
                  <a:srgbClr val="D12133"/>
                </a:solidFill>
                <a:latin typeface="Century Gothic"/>
                <a:cs typeface="Century Gothic"/>
              </a:rPr>
              <a:t>and </a:t>
            </a:r>
            <a:r>
              <a:rPr sz="2200" b="1" spc="-5" dirty="0">
                <a:solidFill>
                  <a:srgbClr val="D12133"/>
                </a:solidFill>
                <a:latin typeface="Century Gothic"/>
                <a:cs typeface="Century Gothic"/>
              </a:rPr>
              <a:t>faculty are </a:t>
            </a:r>
            <a:r>
              <a:rPr sz="2200" b="1" spc="-10" dirty="0">
                <a:solidFill>
                  <a:srgbClr val="D12133"/>
                </a:solidFill>
                <a:latin typeface="Century Gothic"/>
                <a:cs typeface="Century Gothic"/>
              </a:rPr>
              <a:t>not  </a:t>
            </a:r>
            <a:r>
              <a:rPr sz="2200" b="1" spc="-5" dirty="0">
                <a:solidFill>
                  <a:srgbClr val="D12133"/>
                </a:solidFill>
                <a:latin typeface="Century Gothic"/>
                <a:cs typeface="Century Gothic"/>
              </a:rPr>
              <a:t>permitted to </a:t>
            </a:r>
            <a:r>
              <a:rPr sz="2200" b="1" spc="-10" dirty="0">
                <a:solidFill>
                  <a:srgbClr val="D12133"/>
                </a:solidFill>
                <a:latin typeface="Century Gothic"/>
                <a:cs typeface="Century Gothic"/>
              </a:rPr>
              <a:t>care </a:t>
            </a:r>
            <a:r>
              <a:rPr sz="2200" b="1" spc="-5" dirty="0">
                <a:solidFill>
                  <a:srgbClr val="D12133"/>
                </a:solidFill>
                <a:latin typeface="Century Gothic"/>
                <a:cs typeface="Century Gothic"/>
              </a:rPr>
              <a:t>for </a:t>
            </a:r>
            <a:r>
              <a:rPr sz="2200" b="1" spc="-10" dirty="0">
                <a:solidFill>
                  <a:srgbClr val="D12133"/>
                </a:solidFill>
                <a:latin typeface="Century Gothic"/>
                <a:cs typeface="Century Gothic"/>
              </a:rPr>
              <a:t>patients  under </a:t>
            </a:r>
            <a:r>
              <a:rPr sz="2200" b="1" spc="-5" dirty="0">
                <a:solidFill>
                  <a:srgbClr val="D12133"/>
                </a:solidFill>
                <a:latin typeface="Century Gothic"/>
                <a:cs typeface="Century Gothic"/>
              </a:rPr>
              <a:t>airborne</a:t>
            </a:r>
            <a:r>
              <a:rPr sz="2200" b="1" spc="-20" dirty="0">
                <a:solidFill>
                  <a:srgbClr val="D12133"/>
                </a:solidFill>
                <a:latin typeface="Century Gothic"/>
                <a:cs typeface="Century Gothic"/>
              </a:rPr>
              <a:t> </a:t>
            </a:r>
            <a:r>
              <a:rPr sz="2200" b="1" spc="-5" dirty="0">
                <a:solidFill>
                  <a:srgbClr val="D12133"/>
                </a:solidFill>
                <a:latin typeface="Century Gothic"/>
                <a:cs typeface="Century Gothic"/>
              </a:rPr>
              <a:t>precautions.</a:t>
            </a:r>
            <a:endParaRPr sz="2200" dirty="0">
              <a:latin typeface="Century Gothic"/>
              <a:cs typeface="Century Gothic"/>
            </a:endParaRPr>
          </a:p>
          <a:p>
            <a:pPr marL="12700">
              <a:lnSpc>
                <a:spcPts val="263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30"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3"/>
              </a:rPr>
              <a:t>policy</a:t>
            </a:r>
            <a:r>
              <a:rPr sz="2200" spc="-5" dirty="0">
                <a:solidFill>
                  <a:srgbClr val="585858"/>
                </a:solidFill>
                <a:latin typeface="Century Gothic"/>
                <a:cs typeface="Century Gothic"/>
              </a:rPr>
              <a:t>.</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t>Patient</a:t>
            </a:r>
            <a:r>
              <a:rPr sz="4000" spc="-55" dirty="0"/>
              <a:t> </a:t>
            </a:r>
            <a:r>
              <a:rPr sz="4000" spc="-10" dirty="0"/>
              <a:t>Safety</a:t>
            </a:r>
            <a:endParaRPr sz="4000"/>
          </a:p>
        </p:txBody>
      </p:sp>
      <p:sp>
        <p:nvSpPr>
          <p:cNvPr id="5" name="object 5"/>
          <p:cNvSpPr txBox="1"/>
          <p:nvPr/>
        </p:nvSpPr>
        <p:spPr>
          <a:xfrm>
            <a:off x="4494402" y="2084958"/>
            <a:ext cx="4433697" cy="3944028"/>
          </a:xfrm>
          <a:prstGeom prst="rect">
            <a:avLst/>
          </a:prstGeom>
        </p:spPr>
        <p:txBody>
          <a:bodyPr vert="horz" wrap="square" lIns="0" tIns="12065" rIns="0" bIns="0" rtlCol="0">
            <a:spAutoFit/>
          </a:bodyPr>
          <a:lstStyle/>
          <a:p>
            <a:pPr marL="12700" marR="5080">
              <a:lnSpc>
                <a:spcPct val="100000"/>
              </a:lnSpc>
              <a:spcBef>
                <a:spcPts val="95"/>
              </a:spcBef>
            </a:pPr>
            <a:r>
              <a:rPr sz="2200" spc="-10" dirty="0">
                <a:solidFill>
                  <a:srgbClr val="585858"/>
                </a:solidFill>
                <a:latin typeface="Century Gothic"/>
                <a:cs typeface="Century Gothic"/>
              </a:rPr>
              <a:t>Used </a:t>
            </a:r>
            <a:r>
              <a:rPr sz="2200" spc="-5" dirty="0">
                <a:solidFill>
                  <a:srgbClr val="585858"/>
                </a:solidFill>
                <a:latin typeface="Century Gothic"/>
                <a:cs typeface="Century Gothic"/>
              </a:rPr>
              <a:t>for patients </a:t>
            </a:r>
            <a:r>
              <a:rPr sz="2200" dirty="0" smtClean="0">
                <a:solidFill>
                  <a:srgbClr val="585858"/>
                </a:solidFill>
                <a:latin typeface="Century Gothic"/>
                <a:cs typeface="Century Gothic"/>
              </a:rPr>
              <a:t>with</a:t>
            </a:r>
            <a:r>
              <a:rPr lang="en-US" sz="2200" dirty="0" smtClean="0">
                <a:solidFill>
                  <a:srgbClr val="585858"/>
                </a:solidFill>
                <a:latin typeface="Century Gothic"/>
                <a:cs typeface="Century Gothic"/>
              </a:rPr>
              <a:t> </a:t>
            </a:r>
            <a:r>
              <a:rPr sz="2200" spc="-10" dirty="0" smtClean="0">
                <a:solidFill>
                  <a:srgbClr val="585858"/>
                </a:solidFill>
                <a:latin typeface="Century Gothic"/>
                <a:cs typeface="Century Gothic"/>
              </a:rPr>
              <a:t>COVID-19</a:t>
            </a:r>
            <a:r>
              <a:rPr lang="en-US" sz="2200" spc="-10" dirty="0" smtClean="0">
                <a:solidFill>
                  <a:srgbClr val="585858"/>
                </a:solidFill>
                <a:latin typeface="Century Gothic"/>
                <a:cs typeface="Century Gothic"/>
              </a:rPr>
              <a:t>.</a:t>
            </a:r>
            <a:endParaRPr sz="2200" dirty="0">
              <a:latin typeface="Century Gothic"/>
              <a:cs typeface="Century Gothic"/>
            </a:endParaRPr>
          </a:p>
          <a:p>
            <a:pPr marL="12700">
              <a:lnSpc>
                <a:spcPct val="100000"/>
              </a:lnSpc>
              <a:spcBef>
                <a:spcPts val="1455"/>
              </a:spcBef>
            </a:pPr>
            <a:r>
              <a:rPr sz="2200" b="1" spc="-5" dirty="0">
                <a:solidFill>
                  <a:srgbClr val="585858"/>
                </a:solidFill>
                <a:latin typeface="Century Gothic"/>
                <a:cs typeface="Century Gothic"/>
              </a:rPr>
              <a:t>Caregivers must</a:t>
            </a:r>
            <a:r>
              <a:rPr sz="2200" b="1" spc="-25" dirty="0">
                <a:solidFill>
                  <a:srgbClr val="585858"/>
                </a:solidFill>
                <a:latin typeface="Century Gothic"/>
                <a:cs typeface="Century Gothic"/>
              </a:rPr>
              <a:t> </a:t>
            </a:r>
            <a:r>
              <a:rPr sz="2200" b="1" spc="-5" dirty="0">
                <a:solidFill>
                  <a:srgbClr val="585858"/>
                </a:solidFill>
                <a:latin typeface="Century Gothic"/>
                <a:cs typeface="Century Gothic"/>
              </a:rPr>
              <a:t>wear:</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Gown</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Gloves</a:t>
            </a:r>
            <a:endParaRPr sz="2200" dirty="0">
              <a:latin typeface="Century Gothic"/>
              <a:cs typeface="Century Gothic"/>
            </a:endParaRPr>
          </a:p>
          <a:p>
            <a:pPr marL="355600" indent="-342900">
              <a:lnSpc>
                <a:spcPct val="100000"/>
              </a:lnSpc>
              <a:buClr>
                <a:srgbClr val="D12133"/>
              </a:buClr>
              <a:buFont typeface="Arial"/>
              <a:buChar char="•"/>
              <a:tabLst>
                <a:tab pos="354965" algn="l"/>
                <a:tab pos="355600" algn="l"/>
              </a:tabLst>
            </a:pPr>
            <a:r>
              <a:rPr sz="2200" b="1" spc="-5" dirty="0">
                <a:solidFill>
                  <a:srgbClr val="585858"/>
                </a:solidFill>
                <a:latin typeface="Century Gothic"/>
                <a:cs typeface="Century Gothic"/>
              </a:rPr>
              <a:t>Fitted respirator</a:t>
            </a:r>
            <a:endParaRPr sz="2200" dirty="0">
              <a:latin typeface="Century Gothic"/>
              <a:cs typeface="Century Gothic"/>
            </a:endParaRPr>
          </a:p>
          <a:p>
            <a:pPr marL="12700" marR="380365">
              <a:lnSpc>
                <a:spcPct val="100000"/>
              </a:lnSpc>
              <a:spcBef>
                <a:spcPts val="1440"/>
              </a:spcBef>
            </a:pPr>
            <a:r>
              <a:rPr sz="2200" b="1" spc="-5" dirty="0">
                <a:solidFill>
                  <a:srgbClr val="D12133"/>
                </a:solidFill>
                <a:latin typeface="Century Gothic"/>
                <a:cs typeface="Century Gothic"/>
              </a:rPr>
              <a:t>Students </a:t>
            </a:r>
            <a:r>
              <a:rPr sz="2200" b="1" spc="-10" dirty="0">
                <a:solidFill>
                  <a:srgbClr val="D12133"/>
                </a:solidFill>
                <a:latin typeface="Century Gothic"/>
                <a:cs typeface="Century Gothic"/>
              </a:rPr>
              <a:t>and </a:t>
            </a:r>
            <a:r>
              <a:rPr sz="2200" b="1" spc="-5" dirty="0">
                <a:solidFill>
                  <a:srgbClr val="D12133"/>
                </a:solidFill>
                <a:latin typeface="Century Gothic"/>
                <a:cs typeface="Century Gothic"/>
              </a:rPr>
              <a:t>faculty are </a:t>
            </a:r>
            <a:r>
              <a:rPr sz="2200" b="1" spc="-10" dirty="0">
                <a:solidFill>
                  <a:srgbClr val="D12133"/>
                </a:solidFill>
                <a:latin typeface="Century Gothic"/>
                <a:cs typeface="Century Gothic"/>
              </a:rPr>
              <a:t>not  </a:t>
            </a:r>
            <a:r>
              <a:rPr sz="2200" b="1" spc="-5" dirty="0">
                <a:solidFill>
                  <a:srgbClr val="D12133"/>
                </a:solidFill>
                <a:latin typeface="Century Gothic"/>
                <a:cs typeface="Century Gothic"/>
              </a:rPr>
              <a:t>permitted to </a:t>
            </a:r>
            <a:r>
              <a:rPr sz="2200" b="1" spc="-10" dirty="0">
                <a:solidFill>
                  <a:srgbClr val="D12133"/>
                </a:solidFill>
                <a:latin typeface="Century Gothic"/>
                <a:cs typeface="Century Gothic"/>
              </a:rPr>
              <a:t>care </a:t>
            </a:r>
            <a:r>
              <a:rPr sz="2200" b="1" spc="-5" dirty="0">
                <a:solidFill>
                  <a:srgbClr val="D12133"/>
                </a:solidFill>
                <a:latin typeface="Century Gothic"/>
                <a:cs typeface="Century Gothic"/>
              </a:rPr>
              <a:t>for </a:t>
            </a:r>
            <a:r>
              <a:rPr sz="2200" b="1" spc="-10" dirty="0">
                <a:solidFill>
                  <a:srgbClr val="D12133"/>
                </a:solidFill>
                <a:latin typeface="Century Gothic"/>
                <a:cs typeface="Century Gothic"/>
              </a:rPr>
              <a:t>patients  </a:t>
            </a:r>
            <a:r>
              <a:rPr lang="en-US" sz="2200" b="1" spc="-10" dirty="0" smtClean="0">
                <a:solidFill>
                  <a:srgbClr val="D12133"/>
                </a:solidFill>
                <a:latin typeface="Century Gothic"/>
                <a:cs typeface="Century Gothic"/>
              </a:rPr>
              <a:t>with COVID-19.</a:t>
            </a:r>
          </a:p>
          <a:p>
            <a:pPr marL="12700" marR="380365">
              <a:lnSpc>
                <a:spcPct val="100000"/>
              </a:lnSpc>
              <a:spcBef>
                <a:spcPts val="1440"/>
              </a:spcBef>
            </a:pPr>
            <a:endParaRPr sz="2200" dirty="0">
              <a:latin typeface="Century Gothic"/>
              <a:cs typeface="Century Gothic"/>
            </a:endParaRPr>
          </a:p>
          <a:p>
            <a:pPr marL="12700">
              <a:lnSpc>
                <a:spcPts val="263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30" dirty="0">
                <a:solidFill>
                  <a:srgbClr val="585858"/>
                </a:solidFill>
                <a:latin typeface="Century Gothic"/>
                <a:cs typeface="Century Gothic"/>
              </a:rPr>
              <a:t> </a:t>
            </a:r>
            <a:r>
              <a:rPr sz="2200" u="heavy" spc="-5" dirty="0">
                <a:solidFill>
                  <a:srgbClr val="D01010"/>
                </a:solidFill>
                <a:uFill>
                  <a:solidFill>
                    <a:srgbClr val="D01010"/>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p:txBody>
      </p:sp>
      <p:pic>
        <p:nvPicPr>
          <p:cNvPr id="1026" name="Picture 1" descr="https://www.brevis.com/image/lg/EPR.ES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71824"/>
            <a:ext cx="3352800" cy="433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55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52400" y="1253490"/>
            <a:ext cx="8686800" cy="381515"/>
          </a:xfrm>
          <a:prstGeom prst="rect">
            <a:avLst/>
          </a:prstGeom>
        </p:spPr>
        <p:txBody>
          <a:bodyPr vert="horz" wrap="square" lIns="0" tIns="12065" rIns="0" bIns="0" rtlCol="0">
            <a:spAutoFit/>
          </a:bodyPr>
          <a:lstStyle/>
          <a:p>
            <a:pPr marL="12700">
              <a:lnSpc>
                <a:spcPct val="100000"/>
              </a:lnSpc>
              <a:spcBef>
                <a:spcPts val="95"/>
              </a:spcBef>
            </a:pPr>
            <a:r>
              <a:rPr sz="2400" spc="-5" dirty="0"/>
              <a:t>COVID-19</a:t>
            </a:r>
            <a:r>
              <a:rPr sz="2400" spc="-50" dirty="0"/>
              <a:t> </a:t>
            </a:r>
            <a:r>
              <a:rPr sz="2400" spc="-10" dirty="0" smtClean="0"/>
              <a:t>Guidelines</a:t>
            </a:r>
            <a:r>
              <a:rPr lang="en-US" sz="2400" spc="-10" dirty="0" smtClean="0"/>
              <a:t> – Vaccination:</a:t>
            </a:r>
            <a:endParaRPr sz="2400" dirty="0"/>
          </a:p>
        </p:txBody>
      </p:sp>
      <p:sp>
        <p:nvSpPr>
          <p:cNvPr id="4" name="object 4"/>
          <p:cNvSpPr txBox="1"/>
          <p:nvPr/>
        </p:nvSpPr>
        <p:spPr>
          <a:xfrm>
            <a:off x="258648" y="2175205"/>
            <a:ext cx="8809152" cy="3059812"/>
          </a:xfrm>
          <a:prstGeom prst="rect">
            <a:avLst/>
          </a:prstGeom>
        </p:spPr>
        <p:txBody>
          <a:bodyPr vert="horz" wrap="square" lIns="0" tIns="12700" rIns="0" bIns="0" rtlCol="0">
            <a:spAutoFit/>
          </a:bodyPr>
          <a:lstStyle/>
          <a:p>
            <a:pPr marL="742950" lvl="1" indent="-285750">
              <a:buFont typeface="Arial" panose="020B0604020202020204" pitchFamily="34" charset="0"/>
              <a:buChar char="•"/>
            </a:pPr>
            <a:r>
              <a:rPr lang="en-US" dirty="0"/>
              <a:t>Documentation of receipt of COVID-19 immunization (volunteers, students and faculty only) – proof of COVID-19 vaccination. Volunteers, students and faculty are encouraged to stay up-to-date with their COVID-19 vaccines in accordance with CDC recommendations </a:t>
            </a:r>
            <a:r>
              <a:rPr lang="en-US" dirty="0" smtClean="0"/>
              <a:t>at:</a:t>
            </a:r>
          </a:p>
          <a:p>
            <a:pPr lvl="1"/>
            <a:endParaRPr lang="en-US" dirty="0"/>
          </a:p>
          <a:p>
            <a:pPr lvl="1"/>
            <a:r>
              <a:rPr lang="en-US" dirty="0">
                <a:hlinkClick r:id="rId2"/>
              </a:rPr>
              <a:t>Stay Up to Date with COVID-19 Vaccines | CDC</a:t>
            </a:r>
            <a:endParaRPr lang="en-US" dirty="0" smtClean="0"/>
          </a:p>
          <a:p>
            <a:pPr lvl="1"/>
            <a:endParaRPr lang="en-US" dirty="0"/>
          </a:p>
          <a:p>
            <a:pPr lvl="1"/>
            <a:endParaRPr lang="en-US" dirty="0" smtClean="0"/>
          </a:p>
          <a:p>
            <a:pPr marL="742950" lvl="1" indent="-285750">
              <a:buFont typeface="Arial" panose="020B0604020202020204" pitchFamily="34" charset="0"/>
              <a:buChar char="•"/>
            </a:pPr>
            <a:r>
              <a:rPr lang="en-US" dirty="0" smtClean="0"/>
              <a:t>Any </a:t>
            </a:r>
            <a:r>
              <a:rPr lang="en-US" dirty="0"/>
              <a:t>new volunteer, student and/or faculty member, prior to commencement of their relationship with MNH will be required to provide proof of COVID-19 vaccination status or provide a declination. </a:t>
            </a:r>
            <a:endParaRPr sz="1500" dirty="0">
              <a:latin typeface="Century Gothic"/>
              <a:cs typeface="Century Gothic"/>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457200" y="1253490"/>
            <a:ext cx="8305800" cy="319959"/>
          </a:xfrm>
          <a:prstGeom prst="rect">
            <a:avLst/>
          </a:prstGeom>
        </p:spPr>
        <p:txBody>
          <a:bodyPr vert="horz" wrap="square" lIns="0" tIns="12065" rIns="0" bIns="0" rtlCol="0">
            <a:spAutoFit/>
          </a:bodyPr>
          <a:lstStyle/>
          <a:p>
            <a:pPr marL="12700">
              <a:lnSpc>
                <a:spcPct val="100000"/>
              </a:lnSpc>
              <a:spcBef>
                <a:spcPts val="95"/>
              </a:spcBef>
            </a:pPr>
            <a:r>
              <a:rPr sz="2000" spc="-5" dirty="0"/>
              <a:t>COVID-19</a:t>
            </a:r>
            <a:r>
              <a:rPr sz="2000" spc="-50" dirty="0"/>
              <a:t> </a:t>
            </a:r>
            <a:r>
              <a:rPr sz="2000" spc="-10" dirty="0" smtClean="0"/>
              <a:t>Guidelines</a:t>
            </a:r>
            <a:r>
              <a:rPr lang="en-US" sz="2000" spc="-10" dirty="0" smtClean="0"/>
              <a:t>  - Masking: </a:t>
            </a:r>
            <a:endParaRPr sz="2000" dirty="0"/>
          </a:p>
        </p:txBody>
      </p:sp>
      <p:sp>
        <p:nvSpPr>
          <p:cNvPr id="5" name="Rectangle 4"/>
          <p:cNvSpPr/>
          <p:nvPr/>
        </p:nvSpPr>
        <p:spPr>
          <a:xfrm>
            <a:off x="914400" y="2167890"/>
            <a:ext cx="6705600" cy="5632311"/>
          </a:xfrm>
          <a:prstGeom prst="rect">
            <a:avLst/>
          </a:prstGeom>
        </p:spPr>
        <p:txBody>
          <a:bodyPr wrap="square">
            <a:spAutoFit/>
          </a:bodyPr>
          <a:lstStyle/>
          <a:p>
            <a:r>
              <a:rPr lang="en-US" b="1" dirty="0"/>
              <a:t>Masking:</a:t>
            </a:r>
            <a:r>
              <a:rPr lang="en-US" dirty="0"/>
              <a:t/>
            </a:r>
            <a:br>
              <a:rPr lang="en-US" dirty="0"/>
            </a:br>
            <a:r>
              <a:rPr lang="en-US" dirty="0"/>
              <a:t>Masking is no longer required except under the following circumstances: </a:t>
            </a:r>
          </a:p>
          <a:p>
            <a:pPr marL="285750" lvl="0" indent="-285750">
              <a:buFont typeface="Arial" panose="020B0604020202020204" pitchFamily="34" charset="0"/>
              <a:buChar char="•"/>
            </a:pPr>
            <a:r>
              <a:rPr lang="en-US" dirty="0"/>
              <a:t>Providing care to a COVID-19 positive patient</a:t>
            </a:r>
          </a:p>
          <a:p>
            <a:pPr marL="285750" lvl="0" indent="-285750">
              <a:buFont typeface="Arial" panose="020B0604020202020204" pitchFamily="34" charset="0"/>
              <a:buChar char="•"/>
            </a:pPr>
            <a:r>
              <a:rPr lang="en-US" dirty="0"/>
              <a:t>Providing care to a PUI patient</a:t>
            </a:r>
          </a:p>
          <a:p>
            <a:pPr marL="285750" lvl="0" indent="-285750">
              <a:buFont typeface="Arial" panose="020B0604020202020204" pitchFamily="34" charset="0"/>
              <a:buChar char="•"/>
            </a:pPr>
            <a:r>
              <a:rPr lang="en-US" dirty="0"/>
              <a:t>Per patient request</a:t>
            </a:r>
          </a:p>
          <a:p>
            <a:pPr marL="285750" lvl="0" indent="-285750">
              <a:buFont typeface="Arial" panose="020B0604020202020204" pitchFamily="34" charset="0"/>
              <a:buChar char="•"/>
            </a:pPr>
            <a:r>
              <a:rPr lang="en-US" dirty="0"/>
              <a:t>Etiquette for respiratory symptoms</a:t>
            </a:r>
          </a:p>
          <a:p>
            <a:pPr marL="285750" lvl="0" indent="-285750">
              <a:buFont typeface="Arial" panose="020B0604020202020204" pitchFamily="34" charset="0"/>
              <a:buChar char="•"/>
            </a:pPr>
            <a:r>
              <a:rPr lang="en-US" dirty="0"/>
              <a:t>Increases in internal and local COVID-19 activity</a:t>
            </a:r>
          </a:p>
          <a:p>
            <a:pPr marL="285750" indent="-285750">
              <a:buFont typeface="Arial" panose="020B0604020202020204" pitchFamily="34" charset="0"/>
              <a:buChar char="•"/>
            </a:pPr>
            <a:r>
              <a:rPr lang="en-US" dirty="0"/>
              <a:t>Please refer to the updated COVID-19 mitigation strategies in the Disease Specific Infection Prevention &amp; Control Isolation Guidelines </a:t>
            </a:r>
            <a:r>
              <a:rPr lang="en-US" i="1" u="sng" dirty="0">
                <a:hlinkClick r:id="rId2"/>
              </a:rPr>
              <a:t>HERE.</a:t>
            </a:r>
            <a:r>
              <a:rPr lang="en-US" dirty="0"/>
              <a:t/>
            </a:r>
            <a:br>
              <a:rPr lang="en-US" dirty="0"/>
            </a:br>
            <a:r>
              <a:rPr lang="en-US" dirty="0"/>
              <a:t> </a:t>
            </a:r>
            <a:br>
              <a:rPr lang="en-US" dirty="0"/>
            </a:br>
            <a:r>
              <a:rPr lang="en-US" i="1" dirty="0"/>
              <a:t>*Note: When caring for a suspected or confirmed COVID-19 positive patient, full PPE is still required: NIOSH-approved N95 or higher-level respirator, gown, gloves, and eye protection.</a:t>
            </a:r>
            <a:endParaRPr lang="en-US" dirty="0" smtClean="0"/>
          </a:p>
          <a:p>
            <a:endParaRPr lang="en-US" dirty="0"/>
          </a:p>
          <a:p>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123950"/>
            <a:ext cx="8928100" cy="914400"/>
          </a:xfrm>
        </p:spPr>
        <p:txBody>
          <a:bodyPr/>
          <a:lstStyle/>
          <a:p>
            <a:pPr eaLnBrk="1" hangingPunct="1"/>
            <a:r>
              <a:rPr lang="en-US" altLang="en-US" sz="4000" dirty="0" smtClean="0"/>
              <a:t>COVID-19 Guidelines</a:t>
            </a:r>
          </a:p>
        </p:txBody>
      </p:sp>
      <p:sp>
        <p:nvSpPr>
          <p:cNvPr id="17411" name="Text Placeholder 2"/>
          <p:cNvSpPr txBox="1">
            <a:spLocks/>
          </p:cNvSpPr>
          <p:nvPr/>
        </p:nvSpPr>
        <p:spPr bwMode="auto">
          <a:xfrm>
            <a:off x="1114425" y="2052638"/>
            <a:ext cx="7658100"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2000"/>
              </a:spcBef>
              <a:buClr>
                <a:schemeClr val="accent1"/>
              </a:buClr>
              <a:buSzPct val="100000"/>
              <a:buFont typeface="Arial" charset="0"/>
              <a:buChar char="•"/>
              <a:defRPr sz="2000">
                <a:solidFill>
                  <a:srgbClr val="595959"/>
                </a:solidFill>
                <a:latin typeface="Century Gothic" pitchFamily="34" charset="0"/>
                <a:ea typeface="ＭＳ Ｐゴシック" pitchFamily="34" charset="-128"/>
              </a:defRPr>
            </a:lvl1pPr>
            <a:lvl2pPr marL="742950" indent="-285750" eaLnBrk="0" hangingPunct="0">
              <a:spcBef>
                <a:spcPts val="600"/>
              </a:spcBef>
              <a:buClr>
                <a:srgbClr val="333333"/>
              </a:buClr>
              <a:buSzPct val="100000"/>
              <a:buFont typeface="Arial" charset="0"/>
              <a:buChar char="•"/>
              <a:defRPr>
                <a:solidFill>
                  <a:srgbClr val="595959"/>
                </a:solidFill>
                <a:latin typeface="Century Gothic" pitchFamily="34" charset="0"/>
                <a:ea typeface="ＭＳ Ｐゴシック" pitchFamily="34" charset="-128"/>
              </a:defRPr>
            </a:lvl2pPr>
            <a:lvl3pPr marL="1143000" indent="-228600" eaLnBrk="0" hangingPunct="0">
              <a:spcBef>
                <a:spcPts val="600"/>
              </a:spcBef>
              <a:buClr>
                <a:schemeClr val="accent1"/>
              </a:buClr>
              <a:buSzPct val="100000"/>
              <a:buFont typeface="Arial" charset="0"/>
              <a:buChar char="•"/>
              <a:defRPr>
                <a:solidFill>
                  <a:srgbClr val="595959"/>
                </a:solidFill>
                <a:latin typeface="Century Gothic" pitchFamily="34" charset="0"/>
                <a:ea typeface="ＭＳ Ｐゴシック" pitchFamily="34" charset="-128"/>
              </a:defRPr>
            </a:lvl3pPr>
            <a:lvl4pPr marL="1600200" indent="-228600" eaLnBrk="0" hangingPunct="0">
              <a:spcBef>
                <a:spcPts val="600"/>
              </a:spcBef>
              <a:buClr>
                <a:srgbClr val="333333"/>
              </a:buClr>
              <a:buSzPct val="100000"/>
              <a:buFont typeface="Arial" charset="0"/>
              <a:buChar char="•"/>
              <a:defRPr>
                <a:solidFill>
                  <a:srgbClr val="595959"/>
                </a:solidFill>
                <a:latin typeface="Century Gothic" pitchFamily="34" charset="0"/>
                <a:ea typeface="ＭＳ Ｐゴシック" pitchFamily="34" charset="-128"/>
              </a:defRPr>
            </a:lvl4pPr>
            <a:lvl5pPr marL="2057400" indent="-228600" eaLnBrk="0" hangingPunct="0">
              <a:spcBef>
                <a:spcPts val="600"/>
              </a:spcBef>
              <a:buClr>
                <a:schemeClr val="accent1"/>
              </a:buClr>
              <a:buSzPct val="100000"/>
              <a:buFont typeface="Arial" charset="0"/>
              <a:buChar char="•"/>
              <a:defRPr>
                <a:solidFill>
                  <a:srgbClr val="595959"/>
                </a:solidFill>
                <a:latin typeface="Century Gothic" pitchFamily="34" charset="0"/>
                <a:ea typeface="ＭＳ Ｐゴシック" pitchFamily="34" charset="-128"/>
              </a:defRPr>
            </a:lvl5pPr>
            <a:lvl6pPr marL="2514600" indent="-228600" defTabSz="457200" eaLnBrk="0" fontAlgn="base" hangingPunct="0">
              <a:spcBef>
                <a:spcPts val="600"/>
              </a:spcBef>
              <a:spcAft>
                <a:spcPct val="0"/>
              </a:spcAft>
              <a:buClr>
                <a:schemeClr val="accent1"/>
              </a:buClr>
              <a:buSzPct val="100000"/>
              <a:buFont typeface="Arial" charset="0"/>
              <a:buChar char="•"/>
              <a:defRPr>
                <a:solidFill>
                  <a:srgbClr val="595959"/>
                </a:solidFill>
                <a:latin typeface="Century Gothic" pitchFamily="34" charset="0"/>
                <a:ea typeface="ＭＳ Ｐゴシック" pitchFamily="34" charset="-128"/>
              </a:defRPr>
            </a:lvl6pPr>
            <a:lvl7pPr marL="2971800" indent="-228600" defTabSz="457200" eaLnBrk="0" fontAlgn="base" hangingPunct="0">
              <a:spcBef>
                <a:spcPts val="600"/>
              </a:spcBef>
              <a:spcAft>
                <a:spcPct val="0"/>
              </a:spcAft>
              <a:buClr>
                <a:schemeClr val="accent1"/>
              </a:buClr>
              <a:buSzPct val="100000"/>
              <a:buFont typeface="Arial" charset="0"/>
              <a:buChar char="•"/>
              <a:defRPr>
                <a:solidFill>
                  <a:srgbClr val="595959"/>
                </a:solidFill>
                <a:latin typeface="Century Gothic" pitchFamily="34" charset="0"/>
                <a:ea typeface="ＭＳ Ｐゴシック" pitchFamily="34" charset="-128"/>
              </a:defRPr>
            </a:lvl7pPr>
            <a:lvl8pPr marL="3429000" indent="-228600" defTabSz="457200" eaLnBrk="0" fontAlgn="base" hangingPunct="0">
              <a:spcBef>
                <a:spcPts val="600"/>
              </a:spcBef>
              <a:spcAft>
                <a:spcPct val="0"/>
              </a:spcAft>
              <a:buClr>
                <a:schemeClr val="accent1"/>
              </a:buClr>
              <a:buSzPct val="100000"/>
              <a:buFont typeface="Arial" charset="0"/>
              <a:buChar char="•"/>
              <a:defRPr>
                <a:solidFill>
                  <a:srgbClr val="595959"/>
                </a:solidFill>
                <a:latin typeface="Century Gothic" pitchFamily="34" charset="0"/>
                <a:ea typeface="ＭＳ Ｐゴシック" pitchFamily="34" charset="-128"/>
              </a:defRPr>
            </a:lvl8pPr>
            <a:lvl9pPr marL="3886200" indent="-228600" defTabSz="457200" eaLnBrk="0" fontAlgn="base" hangingPunct="0">
              <a:spcBef>
                <a:spcPts val="600"/>
              </a:spcBef>
              <a:spcAft>
                <a:spcPct val="0"/>
              </a:spcAft>
              <a:buClr>
                <a:schemeClr val="accent1"/>
              </a:buClr>
              <a:buSzPct val="100000"/>
              <a:buFont typeface="Arial" charset="0"/>
              <a:buChar char="•"/>
              <a:defRPr>
                <a:solidFill>
                  <a:srgbClr val="595959"/>
                </a:solidFill>
                <a:latin typeface="Century Gothic" pitchFamily="34" charset="0"/>
                <a:ea typeface="ＭＳ Ｐゴシック" pitchFamily="34" charset="-128"/>
              </a:defRPr>
            </a:lvl9p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will continue to provide masks for anyone who wishes to wear one.</a:t>
            </a:r>
          </a:p>
          <a:p>
            <a:r>
              <a:rPr lang="en-US" dirty="0"/>
              <a:t>Patients and visitors will NOT be required to mask except when symptomatic, positive COVID or PUI</a:t>
            </a:r>
            <a:r>
              <a:rPr lang="en-US" dirty="0" smtClean="0"/>
              <a:t>.</a:t>
            </a:r>
          </a:p>
          <a:p>
            <a:r>
              <a:rPr lang="en-US" dirty="0" smtClean="0"/>
              <a:t> </a:t>
            </a:r>
            <a:r>
              <a:rPr lang="en-US" b="1" dirty="0"/>
              <a:t>In accordance with CDC guidelines, all students/faculty must monitor themselves for symptoms of COVID-19 and only report to Mount </a:t>
            </a:r>
            <a:r>
              <a:rPr lang="en-US" b="1" dirty="0" err="1"/>
              <a:t>Nittany</a:t>
            </a:r>
            <a:r>
              <a:rPr lang="en-US" b="1" dirty="0"/>
              <a:t> Health for educational experiences if symptom-free.</a:t>
            </a:r>
            <a:endParaRPr lang="en-US" dirty="0"/>
          </a:p>
        </p:txBody>
      </p:sp>
    </p:spTree>
    <p:extLst>
      <p:ext uri="{BB962C8B-B14F-4D97-AF65-F5344CB8AC3E}">
        <p14:creationId xmlns:p14="http://schemas.microsoft.com/office/powerpoint/2010/main" val="1988296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168900" cy="635000"/>
          </a:xfrm>
          <a:prstGeom prst="rect">
            <a:avLst/>
          </a:prstGeom>
        </p:spPr>
        <p:txBody>
          <a:bodyPr vert="horz" wrap="square" lIns="0" tIns="12065" rIns="0" bIns="0" rtlCol="0">
            <a:spAutoFit/>
          </a:bodyPr>
          <a:lstStyle/>
          <a:p>
            <a:pPr marL="12700">
              <a:lnSpc>
                <a:spcPct val="100000"/>
              </a:lnSpc>
              <a:spcBef>
                <a:spcPts val="95"/>
              </a:spcBef>
            </a:pPr>
            <a:r>
              <a:rPr sz="4000" spc="-5" dirty="0"/>
              <a:t>COVID-19</a:t>
            </a:r>
            <a:r>
              <a:rPr sz="4000" spc="-50" dirty="0"/>
              <a:t> </a:t>
            </a:r>
            <a:r>
              <a:rPr sz="4000" spc="-10" dirty="0"/>
              <a:t>Guidelines</a:t>
            </a:r>
            <a:endParaRPr sz="4000" dirty="0"/>
          </a:p>
        </p:txBody>
      </p:sp>
      <p:sp>
        <p:nvSpPr>
          <p:cNvPr id="4" name="object 4"/>
          <p:cNvSpPr txBox="1"/>
          <p:nvPr/>
        </p:nvSpPr>
        <p:spPr>
          <a:xfrm>
            <a:off x="1193393" y="2080006"/>
            <a:ext cx="7000875" cy="396070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666666"/>
                </a:solidFill>
                <a:latin typeface="Century Gothic"/>
                <a:cs typeface="Century Gothic"/>
              </a:rPr>
              <a:t>Restrictions:</a:t>
            </a:r>
            <a:endParaRPr sz="2000" dirty="0">
              <a:latin typeface="Century Gothic"/>
              <a:cs typeface="Century Gothic"/>
            </a:endParaRPr>
          </a:p>
          <a:p>
            <a:pPr>
              <a:lnSpc>
                <a:spcPct val="100000"/>
              </a:lnSpc>
              <a:spcBef>
                <a:spcPts val="5"/>
              </a:spcBef>
            </a:pPr>
            <a:endParaRPr sz="1950" dirty="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000" dirty="0">
                <a:solidFill>
                  <a:srgbClr val="666666"/>
                </a:solidFill>
                <a:latin typeface="Century Gothic"/>
                <a:cs typeface="Century Gothic"/>
              </a:rPr>
              <a:t>You </a:t>
            </a:r>
            <a:r>
              <a:rPr sz="2000" spc="-5" dirty="0">
                <a:solidFill>
                  <a:srgbClr val="666666"/>
                </a:solidFill>
                <a:latin typeface="Century Gothic"/>
                <a:cs typeface="Century Gothic"/>
              </a:rPr>
              <a:t>will </a:t>
            </a:r>
            <a:r>
              <a:rPr sz="2000" dirty="0">
                <a:solidFill>
                  <a:srgbClr val="666666"/>
                </a:solidFill>
                <a:latin typeface="Century Gothic"/>
                <a:cs typeface="Century Gothic"/>
              </a:rPr>
              <a:t>not be </a:t>
            </a:r>
            <a:r>
              <a:rPr sz="2000" spc="-5" dirty="0">
                <a:solidFill>
                  <a:srgbClr val="666666"/>
                </a:solidFill>
                <a:latin typeface="Century Gothic"/>
                <a:cs typeface="Century Gothic"/>
              </a:rPr>
              <a:t>permitted </a:t>
            </a:r>
            <a:r>
              <a:rPr sz="2000" spc="5" dirty="0">
                <a:solidFill>
                  <a:srgbClr val="666666"/>
                </a:solidFill>
                <a:latin typeface="Century Gothic"/>
                <a:cs typeface="Century Gothic"/>
              </a:rPr>
              <a:t>to </a:t>
            </a:r>
            <a:r>
              <a:rPr sz="2000" dirty="0">
                <a:solidFill>
                  <a:srgbClr val="666666"/>
                </a:solidFill>
                <a:latin typeface="Century Gothic"/>
                <a:cs typeface="Century Gothic"/>
              </a:rPr>
              <a:t>care </a:t>
            </a:r>
            <a:r>
              <a:rPr sz="2000" spc="-5" dirty="0">
                <a:solidFill>
                  <a:srgbClr val="666666"/>
                </a:solidFill>
                <a:latin typeface="Century Gothic"/>
                <a:cs typeface="Century Gothic"/>
              </a:rPr>
              <a:t>for </a:t>
            </a:r>
            <a:r>
              <a:rPr sz="2000" dirty="0">
                <a:solidFill>
                  <a:srgbClr val="666666"/>
                </a:solidFill>
                <a:latin typeface="Century Gothic"/>
                <a:cs typeface="Century Gothic"/>
              </a:rPr>
              <a:t>any patients</a:t>
            </a:r>
            <a:r>
              <a:rPr sz="2000" spc="-215" dirty="0">
                <a:solidFill>
                  <a:srgbClr val="666666"/>
                </a:solidFill>
                <a:latin typeface="Century Gothic"/>
                <a:cs typeface="Century Gothic"/>
              </a:rPr>
              <a:t> </a:t>
            </a:r>
            <a:r>
              <a:rPr sz="2000" spc="-5" dirty="0">
                <a:solidFill>
                  <a:srgbClr val="666666"/>
                </a:solidFill>
                <a:latin typeface="Century Gothic"/>
                <a:cs typeface="Century Gothic"/>
              </a:rPr>
              <a:t>who</a:t>
            </a:r>
            <a:endParaRPr sz="2000" dirty="0">
              <a:latin typeface="Century Gothic"/>
              <a:cs typeface="Century Gothic"/>
            </a:endParaRPr>
          </a:p>
          <a:p>
            <a:pPr marL="355600">
              <a:lnSpc>
                <a:spcPct val="100000"/>
              </a:lnSpc>
              <a:spcBef>
                <a:spcPts val="5"/>
              </a:spcBef>
            </a:pPr>
            <a:r>
              <a:rPr sz="2000" spc="-5" dirty="0">
                <a:solidFill>
                  <a:srgbClr val="666666"/>
                </a:solidFill>
                <a:latin typeface="Century Gothic"/>
                <a:cs typeface="Century Gothic"/>
              </a:rPr>
              <a:t>are:</a:t>
            </a:r>
            <a:endParaRPr sz="2000" dirty="0">
              <a:latin typeface="Century Gothic"/>
              <a:cs typeface="Century Gothic"/>
            </a:endParaRPr>
          </a:p>
          <a:p>
            <a:pPr marL="756285" lvl="1" indent="-287020">
              <a:lnSpc>
                <a:spcPct val="100000"/>
              </a:lnSpc>
              <a:spcBef>
                <a:spcPts val="10"/>
              </a:spcBef>
              <a:buClr>
                <a:srgbClr val="333333"/>
              </a:buClr>
              <a:buFont typeface="Arial"/>
              <a:buChar char="•"/>
              <a:tabLst>
                <a:tab pos="756285" algn="l"/>
                <a:tab pos="756920" algn="l"/>
              </a:tabLst>
            </a:pPr>
            <a:r>
              <a:rPr sz="1800" spc="-5" dirty="0">
                <a:solidFill>
                  <a:srgbClr val="666666"/>
                </a:solidFill>
                <a:latin typeface="Century Gothic"/>
                <a:cs typeface="Century Gothic"/>
              </a:rPr>
              <a:t>PUIs </a:t>
            </a:r>
            <a:r>
              <a:rPr sz="1800" spc="-10" dirty="0">
                <a:solidFill>
                  <a:srgbClr val="666666"/>
                </a:solidFill>
                <a:latin typeface="Century Gothic"/>
                <a:cs typeface="Century Gothic"/>
              </a:rPr>
              <a:t>(persons </a:t>
            </a:r>
            <a:r>
              <a:rPr sz="1800" spc="-5" dirty="0">
                <a:solidFill>
                  <a:srgbClr val="666666"/>
                </a:solidFill>
                <a:latin typeface="Century Gothic"/>
                <a:cs typeface="Century Gothic"/>
              </a:rPr>
              <a:t>under </a:t>
            </a:r>
            <a:r>
              <a:rPr sz="1800" dirty="0">
                <a:solidFill>
                  <a:srgbClr val="666666"/>
                </a:solidFill>
                <a:latin typeface="Century Gothic"/>
                <a:cs typeface="Century Gothic"/>
              </a:rPr>
              <a:t>investigation for</a:t>
            </a:r>
            <a:r>
              <a:rPr sz="1800" spc="30" dirty="0">
                <a:solidFill>
                  <a:srgbClr val="666666"/>
                </a:solidFill>
                <a:latin typeface="Century Gothic"/>
                <a:cs typeface="Century Gothic"/>
              </a:rPr>
              <a:t> </a:t>
            </a:r>
            <a:r>
              <a:rPr sz="1800" dirty="0">
                <a:solidFill>
                  <a:srgbClr val="666666"/>
                </a:solidFill>
                <a:latin typeface="Century Gothic"/>
                <a:cs typeface="Century Gothic"/>
              </a:rPr>
              <a:t>COVID-19)</a:t>
            </a:r>
            <a:endParaRPr sz="1800" dirty="0">
              <a:latin typeface="Century Gothic"/>
              <a:cs typeface="Century Gothic"/>
            </a:endParaRPr>
          </a:p>
          <a:p>
            <a:pPr marL="756285" lvl="1" indent="-287020">
              <a:lnSpc>
                <a:spcPct val="100000"/>
              </a:lnSpc>
              <a:spcBef>
                <a:spcPts val="600"/>
              </a:spcBef>
              <a:buClr>
                <a:srgbClr val="333333"/>
              </a:buClr>
              <a:buFont typeface="Arial"/>
              <a:buChar char="•"/>
              <a:tabLst>
                <a:tab pos="756285" algn="l"/>
                <a:tab pos="756920" algn="l"/>
              </a:tabLst>
            </a:pPr>
            <a:r>
              <a:rPr sz="1800" spc="-10" dirty="0">
                <a:solidFill>
                  <a:srgbClr val="666666"/>
                </a:solidFill>
                <a:latin typeface="Century Gothic"/>
                <a:cs typeface="Century Gothic"/>
              </a:rPr>
              <a:t>Under </a:t>
            </a:r>
            <a:r>
              <a:rPr sz="1800" dirty="0">
                <a:solidFill>
                  <a:srgbClr val="666666"/>
                </a:solidFill>
                <a:latin typeface="Century Gothic"/>
                <a:cs typeface="Century Gothic"/>
              </a:rPr>
              <a:t>isolation </a:t>
            </a:r>
            <a:r>
              <a:rPr sz="1800" spc="-5" dirty="0">
                <a:solidFill>
                  <a:srgbClr val="666666"/>
                </a:solidFill>
                <a:latin typeface="Century Gothic"/>
                <a:cs typeface="Century Gothic"/>
              </a:rPr>
              <a:t>precautions </a:t>
            </a:r>
            <a:r>
              <a:rPr sz="1800" dirty="0">
                <a:solidFill>
                  <a:srgbClr val="666666"/>
                </a:solidFill>
                <a:latin typeface="Century Gothic"/>
                <a:cs typeface="Century Gothic"/>
              </a:rPr>
              <a:t>for COVID-19</a:t>
            </a:r>
            <a:endParaRPr sz="1800" dirty="0">
              <a:latin typeface="Century Gothic"/>
              <a:cs typeface="Century Gothic"/>
            </a:endParaRPr>
          </a:p>
          <a:p>
            <a:pPr marL="756285" marR="170180" lvl="1" indent="-287020">
              <a:lnSpc>
                <a:spcPct val="100000"/>
              </a:lnSpc>
              <a:spcBef>
                <a:spcPts val="600"/>
              </a:spcBef>
              <a:buClr>
                <a:srgbClr val="333333"/>
              </a:buClr>
              <a:buFont typeface="Arial"/>
              <a:buChar char="•"/>
              <a:tabLst>
                <a:tab pos="756285" algn="l"/>
                <a:tab pos="756920" algn="l"/>
              </a:tabLst>
            </a:pPr>
            <a:r>
              <a:rPr sz="1800" spc="-5" dirty="0">
                <a:solidFill>
                  <a:schemeClr val="bg1">
                    <a:lumMod val="50000"/>
                  </a:schemeClr>
                </a:solidFill>
                <a:latin typeface="Century Gothic"/>
                <a:cs typeface="Century Gothic"/>
              </a:rPr>
              <a:t>Undergoing </a:t>
            </a:r>
            <a:r>
              <a:rPr sz="1800" spc="-10" dirty="0">
                <a:solidFill>
                  <a:schemeClr val="bg1">
                    <a:lumMod val="50000"/>
                  </a:schemeClr>
                </a:solidFill>
                <a:latin typeface="Century Gothic"/>
                <a:cs typeface="Century Gothic"/>
              </a:rPr>
              <a:t>any </a:t>
            </a:r>
            <a:r>
              <a:rPr sz="1800" spc="-5" dirty="0">
                <a:solidFill>
                  <a:schemeClr val="bg1">
                    <a:lumMod val="50000"/>
                  </a:schemeClr>
                </a:solidFill>
                <a:latin typeface="Century Gothic"/>
                <a:cs typeface="Century Gothic"/>
              </a:rPr>
              <a:t>aerosolizing </a:t>
            </a:r>
            <a:r>
              <a:rPr sz="1800" spc="-10" dirty="0">
                <a:solidFill>
                  <a:schemeClr val="bg1">
                    <a:lumMod val="50000"/>
                  </a:schemeClr>
                </a:solidFill>
                <a:latin typeface="Century Gothic"/>
                <a:cs typeface="Century Gothic"/>
              </a:rPr>
              <a:t>procedures </a:t>
            </a:r>
            <a:r>
              <a:rPr sz="1800" dirty="0">
                <a:solidFill>
                  <a:schemeClr val="bg1">
                    <a:lumMod val="50000"/>
                  </a:schemeClr>
                </a:solidFill>
                <a:latin typeface="Century Gothic"/>
                <a:cs typeface="Century Gothic"/>
              </a:rPr>
              <a:t>listed </a:t>
            </a:r>
            <a:r>
              <a:rPr sz="1800" spc="10" dirty="0">
                <a:solidFill>
                  <a:schemeClr val="bg1">
                    <a:lumMod val="50000"/>
                  </a:schemeClr>
                </a:solidFill>
                <a:latin typeface="Century Gothic"/>
                <a:cs typeface="Century Gothic"/>
              </a:rPr>
              <a:t>in </a:t>
            </a:r>
            <a:r>
              <a:rPr sz="1800" spc="5" dirty="0">
                <a:solidFill>
                  <a:schemeClr val="bg1">
                    <a:lumMod val="50000"/>
                  </a:schemeClr>
                </a:solidFill>
                <a:latin typeface="Century Gothic"/>
                <a:cs typeface="Century Gothic"/>
              </a:rPr>
              <a:t>Policy  </a:t>
            </a:r>
            <a:r>
              <a:rPr sz="1800" spc="-5" dirty="0">
                <a:solidFill>
                  <a:schemeClr val="bg1">
                    <a:lumMod val="50000"/>
                  </a:schemeClr>
                </a:solidFill>
                <a:latin typeface="Century Gothic"/>
                <a:cs typeface="Century Gothic"/>
              </a:rPr>
              <a:t>#1095: </a:t>
            </a:r>
            <a:r>
              <a:rPr sz="1800" dirty="0">
                <a:solidFill>
                  <a:schemeClr val="bg1">
                    <a:lumMod val="50000"/>
                  </a:schemeClr>
                </a:solidFill>
                <a:latin typeface="Century Gothic"/>
                <a:cs typeface="Century Gothic"/>
              </a:rPr>
              <a:t>PPE Optimization, </a:t>
            </a:r>
            <a:r>
              <a:rPr sz="1800" spc="-5" dirty="0">
                <a:solidFill>
                  <a:schemeClr val="bg1">
                    <a:lumMod val="50000"/>
                  </a:schemeClr>
                </a:solidFill>
                <a:latin typeface="Century Gothic"/>
                <a:cs typeface="Century Gothic"/>
              </a:rPr>
              <a:t>Masking Requirements, </a:t>
            </a:r>
            <a:r>
              <a:rPr sz="1800" spc="-10" dirty="0">
                <a:solidFill>
                  <a:schemeClr val="bg1">
                    <a:lumMod val="50000"/>
                  </a:schemeClr>
                </a:solidFill>
                <a:latin typeface="Century Gothic"/>
                <a:cs typeface="Century Gothic"/>
              </a:rPr>
              <a:t>and  </a:t>
            </a:r>
            <a:r>
              <a:rPr sz="1800" spc="-5" dirty="0">
                <a:solidFill>
                  <a:schemeClr val="bg1">
                    <a:lumMod val="50000"/>
                  </a:schemeClr>
                </a:solidFill>
                <a:latin typeface="Century Gothic"/>
                <a:cs typeface="Century Gothic"/>
              </a:rPr>
              <a:t>Aerosol-Generating Procedures</a:t>
            </a:r>
            <a:r>
              <a:rPr sz="1800" spc="25" dirty="0">
                <a:solidFill>
                  <a:schemeClr val="bg1">
                    <a:lumMod val="50000"/>
                  </a:schemeClr>
                </a:solidFill>
                <a:latin typeface="Century Gothic"/>
                <a:cs typeface="Century Gothic"/>
              </a:rPr>
              <a:t> </a:t>
            </a:r>
            <a:r>
              <a:rPr sz="1800" spc="-10" dirty="0">
                <a:solidFill>
                  <a:schemeClr val="bg1">
                    <a:lumMod val="50000"/>
                  </a:schemeClr>
                </a:solidFill>
                <a:latin typeface="Century Gothic"/>
                <a:cs typeface="Century Gothic"/>
              </a:rPr>
              <a:t>(AGP</a:t>
            </a:r>
            <a:r>
              <a:rPr sz="1800" spc="-10" dirty="0" smtClean="0">
                <a:solidFill>
                  <a:schemeClr val="bg1">
                    <a:lumMod val="50000"/>
                  </a:schemeClr>
                </a:solidFill>
                <a:latin typeface="Century Gothic"/>
                <a:cs typeface="Century Gothic"/>
              </a:rPr>
              <a:t>)</a:t>
            </a:r>
            <a:endParaRPr lang="en-US" sz="1800" spc="-10" dirty="0" smtClean="0">
              <a:solidFill>
                <a:schemeClr val="bg1">
                  <a:lumMod val="50000"/>
                </a:schemeClr>
              </a:solidFill>
              <a:latin typeface="Century Gothic"/>
              <a:cs typeface="Century Gothic"/>
            </a:endParaRPr>
          </a:p>
          <a:p>
            <a:pPr marL="1213485" marR="170180" lvl="2" indent="-287020">
              <a:spcBef>
                <a:spcPts val="600"/>
              </a:spcBef>
              <a:buClr>
                <a:srgbClr val="333333"/>
              </a:buClr>
              <a:buFont typeface="Arial"/>
              <a:buChar char="•"/>
              <a:tabLst>
                <a:tab pos="756285" algn="l"/>
                <a:tab pos="756920" algn="l"/>
              </a:tabLst>
            </a:pPr>
            <a:r>
              <a:rPr lang="en-US" spc="-10" dirty="0" smtClean="0">
                <a:solidFill>
                  <a:schemeClr val="bg1">
                    <a:lumMod val="50000"/>
                  </a:schemeClr>
                </a:solidFill>
                <a:latin typeface="Century Gothic"/>
                <a:cs typeface="Century Gothic"/>
              </a:rPr>
              <a:t>***This restriction may be subject to change, based on the Transmission Level according to Policy 1095.  Please ask your instructor about AGPs and student involvement.</a:t>
            </a:r>
            <a:endParaRPr dirty="0">
              <a:solidFill>
                <a:schemeClr val="bg1">
                  <a:lumMod val="50000"/>
                </a:schemeClr>
              </a:solidFill>
              <a:latin typeface="Century Gothic"/>
              <a:cs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393" y="2080005"/>
            <a:ext cx="7439025" cy="2366674"/>
          </a:xfrm>
          <a:prstGeom prst="rect">
            <a:avLst/>
          </a:prstGeom>
        </p:spPr>
        <p:txBody>
          <a:bodyPr vert="horz" wrap="square" lIns="0" tIns="12065" rIns="0" bIns="0" rtlCol="0">
            <a:spAutoFit/>
          </a:bodyPr>
          <a:lstStyle/>
          <a:p>
            <a:pPr marL="12700" marR="482600">
              <a:lnSpc>
                <a:spcPct val="100000"/>
              </a:lnSpc>
              <a:spcBef>
                <a:spcPts val="95"/>
              </a:spcBef>
            </a:pPr>
            <a:r>
              <a:rPr sz="2200" spc="-5" dirty="0">
                <a:solidFill>
                  <a:srgbClr val="585858"/>
                </a:solidFill>
                <a:latin typeface="Century Gothic"/>
                <a:cs typeface="Century Gothic"/>
              </a:rPr>
              <a:t>Throughout </a:t>
            </a:r>
            <a:r>
              <a:rPr sz="2200" spc="5" dirty="0">
                <a:solidFill>
                  <a:srgbClr val="585858"/>
                </a:solidFill>
                <a:latin typeface="Century Gothic"/>
                <a:cs typeface="Century Gothic"/>
              </a:rPr>
              <a:t>this </a:t>
            </a:r>
            <a:r>
              <a:rPr sz="2200" spc="-5" dirty="0">
                <a:solidFill>
                  <a:srgbClr val="585858"/>
                </a:solidFill>
                <a:latin typeface="Century Gothic"/>
                <a:cs typeface="Century Gothic"/>
              </a:rPr>
              <a:t>orientation presentation,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will </a:t>
            </a:r>
            <a:r>
              <a:rPr sz="2200" spc="-10" dirty="0">
                <a:solidFill>
                  <a:srgbClr val="585858"/>
                </a:solidFill>
                <a:latin typeface="Century Gothic"/>
                <a:cs typeface="Century Gothic"/>
              </a:rPr>
              <a:t>be  asked </a:t>
            </a:r>
            <a:r>
              <a:rPr sz="2200" dirty="0">
                <a:solidFill>
                  <a:srgbClr val="585858"/>
                </a:solidFill>
                <a:latin typeface="Century Gothic"/>
                <a:cs typeface="Century Gothic"/>
              </a:rPr>
              <a:t>to </a:t>
            </a:r>
            <a:r>
              <a:rPr sz="2200" spc="-5" dirty="0">
                <a:solidFill>
                  <a:srgbClr val="585858"/>
                </a:solidFill>
                <a:latin typeface="Century Gothic"/>
                <a:cs typeface="Century Gothic"/>
              </a:rPr>
              <a:t>read linked documents and</a:t>
            </a:r>
            <a:r>
              <a:rPr sz="2200" spc="5" dirty="0">
                <a:solidFill>
                  <a:srgbClr val="585858"/>
                </a:solidFill>
                <a:latin typeface="Century Gothic"/>
                <a:cs typeface="Century Gothic"/>
              </a:rPr>
              <a:t> </a:t>
            </a:r>
            <a:r>
              <a:rPr sz="2200" spc="-5" dirty="0">
                <a:solidFill>
                  <a:srgbClr val="585858"/>
                </a:solidFill>
                <a:latin typeface="Century Gothic"/>
                <a:cs typeface="Century Gothic"/>
              </a:rPr>
              <a:t>policies.</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marR="43180">
              <a:lnSpc>
                <a:spcPct val="100000"/>
              </a:lnSpc>
            </a:pPr>
            <a:r>
              <a:rPr sz="2200" spc="-5" dirty="0">
                <a:solidFill>
                  <a:srgbClr val="585858"/>
                </a:solidFill>
                <a:latin typeface="Century Gothic"/>
                <a:cs typeface="Century Gothic"/>
              </a:rPr>
              <a:t>In order </a:t>
            </a:r>
            <a:r>
              <a:rPr sz="2200" dirty="0">
                <a:solidFill>
                  <a:srgbClr val="585858"/>
                </a:solidFill>
                <a:latin typeface="Century Gothic"/>
                <a:cs typeface="Century Gothic"/>
              </a:rPr>
              <a:t>to </a:t>
            </a:r>
            <a:r>
              <a:rPr sz="2200" spc="5" dirty="0">
                <a:solidFill>
                  <a:srgbClr val="585858"/>
                </a:solidFill>
                <a:latin typeface="Century Gothic"/>
                <a:cs typeface="Century Gothic"/>
              </a:rPr>
              <a:t>view </a:t>
            </a:r>
            <a:r>
              <a:rPr sz="2200" spc="-5" dirty="0">
                <a:solidFill>
                  <a:srgbClr val="585858"/>
                </a:solidFill>
                <a:latin typeface="Century Gothic"/>
                <a:cs typeface="Century Gothic"/>
              </a:rPr>
              <a:t>these documents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policies,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will  need </a:t>
            </a:r>
            <a:r>
              <a:rPr sz="2200" spc="5" dirty="0">
                <a:solidFill>
                  <a:srgbClr val="585858"/>
                </a:solidFill>
                <a:latin typeface="Century Gothic"/>
                <a:cs typeface="Century Gothic"/>
              </a:rPr>
              <a:t>to </a:t>
            </a:r>
            <a:r>
              <a:rPr sz="2200" spc="-10" dirty="0">
                <a:solidFill>
                  <a:srgbClr val="585858"/>
                </a:solidFill>
                <a:latin typeface="Century Gothic"/>
                <a:cs typeface="Century Gothic"/>
              </a:rPr>
              <a:t>access </a:t>
            </a:r>
            <a:r>
              <a:rPr sz="2200" b="1" i="1" spc="-5" dirty="0">
                <a:solidFill>
                  <a:srgbClr val="585858"/>
                </a:solidFill>
                <a:latin typeface="Century Gothic"/>
                <a:cs typeface="Century Gothic"/>
              </a:rPr>
              <a:t>Connect</a:t>
            </a:r>
            <a:r>
              <a:rPr sz="2200" spc="-5" dirty="0">
                <a:solidFill>
                  <a:srgbClr val="585858"/>
                </a:solidFill>
                <a:latin typeface="Century Gothic"/>
                <a:cs typeface="Century Gothic"/>
              </a:rPr>
              <a:t>, the Mount Nittany Health  </a:t>
            </a:r>
            <a:r>
              <a:rPr sz="2200" dirty="0">
                <a:solidFill>
                  <a:srgbClr val="585858"/>
                </a:solidFill>
                <a:latin typeface="Century Gothic"/>
                <a:cs typeface="Century Gothic"/>
              </a:rPr>
              <a:t>intranet</a:t>
            </a:r>
            <a:r>
              <a:rPr sz="2200" spc="-35" dirty="0">
                <a:solidFill>
                  <a:srgbClr val="585858"/>
                </a:solidFill>
                <a:latin typeface="Century Gothic"/>
                <a:cs typeface="Century Gothic"/>
              </a:rPr>
              <a:t> </a:t>
            </a:r>
            <a:r>
              <a:rPr sz="2200" spc="-5" dirty="0">
                <a:solidFill>
                  <a:srgbClr val="585858"/>
                </a:solidFill>
                <a:latin typeface="Century Gothic"/>
                <a:cs typeface="Century Gothic"/>
              </a:rPr>
              <a:t>portal.</a:t>
            </a:r>
            <a:endParaRPr sz="2200" dirty="0">
              <a:latin typeface="Century Gothic"/>
              <a:cs typeface="Century Gothic"/>
            </a:endParaRPr>
          </a:p>
          <a:p>
            <a:pPr>
              <a:lnSpc>
                <a:spcPct val="100000"/>
              </a:lnSpc>
              <a:spcBef>
                <a:spcPts val="5"/>
              </a:spcBef>
            </a:pPr>
            <a:endParaRPr sz="2150" dirty="0">
              <a:latin typeface="Century Gothic"/>
              <a:cs typeface="Century Gothic"/>
            </a:endParaRPr>
          </a:p>
        </p:txBody>
      </p:sp>
      <p:sp>
        <p:nvSpPr>
          <p:cNvPr id="3" name="object 3"/>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4" name="object 4"/>
          <p:cNvSpPr txBox="1">
            <a:spLocks noGrp="1"/>
          </p:cNvSpPr>
          <p:nvPr>
            <p:ph type="title"/>
          </p:nvPr>
        </p:nvSpPr>
        <p:spPr>
          <a:xfrm>
            <a:off x="1176324" y="1253490"/>
            <a:ext cx="5453076" cy="627736"/>
          </a:xfrm>
          <a:prstGeom prst="rect">
            <a:avLst/>
          </a:prstGeom>
        </p:spPr>
        <p:txBody>
          <a:bodyPr vert="horz" wrap="square" lIns="0" tIns="12065" rIns="0" bIns="0" rtlCol="0">
            <a:spAutoFit/>
          </a:bodyPr>
          <a:lstStyle/>
          <a:p>
            <a:pPr marL="12700">
              <a:lnSpc>
                <a:spcPct val="100000"/>
              </a:lnSpc>
              <a:spcBef>
                <a:spcPts val="95"/>
              </a:spcBef>
            </a:pPr>
            <a:r>
              <a:rPr lang="en-US" sz="4000" spc="-5" dirty="0" smtClean="0"/>
              <a:t>Computer Access</a:t>
            </a:r>
            <a:endParaRPr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168900" cy="635000"/>
          </a:xfrm>
          <a:prstGeom prst="rect">
            <a:avLst/>
          </a:prstGeom>
        </p:spPr>
        <p:txBody>
          <a:bodyPr vert="horz" wrap="square" lIns="0" tIns="12065" rIns="0" bIns="0" rtlCol="0">
            <a:spAutoFit/>
          </a:bodyPr>
          <a:lstStyle/>
          <a:p>
            <a:pPr marL="12700">
              <a:lnSpc>
                <a:spcPct val="100000"/>
              </a:lnSpc>
              <a:spcBef>
                <a:spcPts val="95"/>
              </a:spcBef>
            </a:pPr>
            <a:r>
              <a:rPr sz="4000" spc="-5" dirty="0"/>
              <a:t>COVID-19</a:t>
            </a:r>
            <a:r>
              <a:rPr sz="4000" spc="-50" dirty="0"/>
              <a:t> </a:t>
            </a:r>
            <a:r>
              <a:rPr sz="4000" spc="-10" dirty="0"/>
              <a:t>Guidelines</a:t>
            </a:r>
            <a:endParaRPr sz="4000"/>
          </a:p>
        </p:txBody>
      </p:sp>
      <p:sp>
        <p:nvSpPr>
          <p:cNvPr id="4" name="object 4"/>
          <p:cNvSpPr txBox="1"/>
          <p:nvPr/>
        </p:nvSpPr>
        <p:spPr>
          <a:xfrm>
            <a:off x="1193393" y="2080006"/>
            <a:ext cx="7241540" cy="242062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666666"/>
                </a:solidFill>
                <a:latin typeface="Century Gothic"/>
                <a:cs typeface="Century Gothic"/>
              </a:rPr>
              <a:t>Potential</a:t>
            </a:r>
            <a:r>
              <a:rPr sz="2000" spc="-50" dirty="0">
                <a:solidFill>
                  <a:srgbClr val="666666"/>
                </a:solidFill>
                <a:latin typeface="Century Gothic"/>
                <a:cs typeface="Century Gothic"/>
              </a:rPr>
              <a:t> </a:t>
            </a:r>
            <a:r>
              <a:rPr sz="2000" spc="-5" dirty="0">
                <a:solidFill>
                  <a:srgbClr val="666666"/>
                </a:solidFill>
                <a:latin typeface="Century Gothic"/>
                <a:cs typeface="Century Gothic"/>
              </a:rPr>
              <a:t>Exposure</a:t>
            </a:r>
            <a:endParaRPr sz="2000">
              <a:latin typeface="Century Gothic"/>
              <a:cs typeface="Century Gothic"/>
            </a:endParaRPr>
          </a:p>
          <a:p>
            <a:pPr>
              <a:lnSpc>
                <a:spcPct val="100000"/>
              </a:lnSpc>
              <a:spcBef>
                <a:spcPts val="20"/>
              </a:spcBef>
            </a:pPr>
            <a:endParaRPr sz="195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000" b="1" dirty="0">
                <a:solidFill>
                  <a:srgbClr val="666666"/>
                </a:solidFill>
                <a:latin typeface="Century Gothic"/>
                <a:cs typeface="Century Gothic"/>
              </a:rPr>
              <a:t>If you </a:t>
            </a:r>
            <a:r>
              <a:rPr sz="2000" b="1" spc="-5" dirty="0">
                <a:solidFill>
                  <a:srgbClr val="666666"/>
                </a:solidFill>
                <a:latin typeface="Century Gothic"/>
                <a:cs typeface="Century Gothic"/>
              </a:rPr>
              <a:t>believe </a:t>
            </a:r>
            <a:r>
              <a:rPr sz="2000" b="1" dirty="0">
                <a:solidFill>
                  <a:srgbClr val="666666"/>
                </a:solidFill>
                <a:latin typeface="Century Gothic"/>
                <a:cs typeface="Century Gothic"/>
              </a:rPr>
              <a:t>that you </a:t>
            </a:r>
            <a:r>
              <a:rPr sz="2000" b="1" spc="-5" dirty="0">
                <a:solidFill>
                  <a:srgbClr val="666666"/>
                </a:solidFill>
                <a:latin typeface="Century Gothic"/>
                <a:cs typeface="Century Gothic"/>
              </a:rPr>
              <a:t>have been exposed </a:t>
            </a:r>
            <a:r>
              <a:rPr sz="2000" b="1" dirty="0">
                <a:solidFill>
                  <a:srgbClr val="666666"/>
                </a:solidFill>
                <a:latin typeface="Century Gothic"/>
                <a:cs typeface="Century Gothic"/>
              </a:rPr>
              <a:t>to a</a:t>
            </a:r>
            <a:r>
              <a:rPr sz="2000" b="1" spc="-70" dirty="0">
                <a:solidFill>
                  <a:srgbClr val="666666"/>
                </a:solidFill>
                <a:latin typeface="Century Gothic"/>
                <a:cs typeface="Century Gothic"/>
              </a:rPr>
              <a:t> </a:t>
            </a:r>
            <a:r>
              <a:rPr sz="2000" b="1" dirty="0">
                <a:solidFill>
                  <a:srgbClr val="666666"/>
                </a:solidFill>
                <a:latin typeface="Century Gothic"/>
                <a:cs typeface="Century Gothic"/>
              </a:rPr>
              <a:t>COVID-</a:t>
            </a:r>
            <a:endParaRPr sz="2000">
              <a:latin typeface="Century Gothic"/>
              <a:cs typeface="Century Gothic"/>
            </a:endParaRPr>
          </a:p>
          <a:p>
            <a:pPr marL="355600">
              <a:lnSpc>
                <a:spcPct val="100000"/>
              </a:lnSpc>
            </a:pPr>
            <a:r>
              <a:rPr sz="2000" b="1" spc="-5" dirty="0">
                <a:solidFill>
                  <a:srgbClr val="666666"/>
                </a:solidFill>
                <a:latin typeface="Century Gothic"/>
                <a:cs typeface="Century Gothic"/>
              </a:rPr>
              <a:t>19 positive patient, </a:t>
            </a:r>
            <a:r>
              <a:rPr sz="2000" b="1" dirty="0">
                <a:solidFill>
                  <a:srgbClr val="666666"/>
                </a:solidFill>
                <a:latin typeface="Century Gothic"/>
                <a:cs typeface="Century Gothic"/>
              </a:rPr>
              <a:t>inform </a:t>
            </a:r>
            <a:r>
              <a:rPr sz="2000" b="1" spc="-5" dirty="0">
                <a:solidFill>
                  <a:srgbClr val="666666"/>
                </a:solidFill>
                <a:latin typeface="Century Gothic"/>
                <a:cs typeface="Century Gothic"/>
              </a:rPr>
              <a:t>your instructor</a:t>
            </a:r>
            <a:r>
              <a:rPr sz="2000" b="1" spc="-20" dirty="0">
                <a:solidFill>
                  <a:srgbClr val="666666"/>
                </a:solidFill>
                <a:latin typeface="Century Gothic"/>
                <a:cs typeface="Century Gothic"/>
              </a:rPr>
              <a:t> </a:t>
            </a:r>
            <a:r>
              <a:rPr sz="2000" b="1" spc="-5" dirty="0">
                <a:solidFill>
                  <a:srgbClr val="666666"/>
                </a:solidFill>
                <a:latin typeface="Century Gothic"/>
                <a:cs typeface="Century Gothic"/>
              </a:rPr>
              <a:t>immediately.</a:t>
            </a:r>
            <a:endParaRPr sz="2000">
              <a:latin typeface="Century Gothic"/>
              <a:cs typeface="Century Gothic"/>
            </a:endParaRPr>
          </a:p>
          <a:p>
            <a:pPr marL="756285" marR="116205" lvl="1" indent="-287020">
              <a:lnSpc>
                <a:spcPct val="100000"/>
              </a:lnSpc>
              <a:spcBef>
                <a:spcPts val="600"/>
              </a:spcBef>
              <a:buClr>
                <a:srgbClr val="333333"/>
              </a:buClr>
              <a:buFont typeface="Arial"/>
              <a:buChar char="•"/>
              <a:tabLst>
                <a:tab pos="756285" algn="l"/>
                <a:tab pos="756920" algn="l"/>
              </a:tabLst>
            </a:pPr>
            <a:r>
              <a:rPr sz="1800" dirty="0">
                <a:solidFill>
                  <a:srgbClr val="666666"/>
                </a:solidFill>
                <a:latin typeface="Century Gothic"/>
                <a:cs typeface="Century Gothic"/>
              </a:rPr>
              <a:t>Your </a:t>
            </a:r>
            <a:r>
              <a:rPr sz="1800" spc="-5" dirty="0">
                <a:solidFill>
                  <a:srgbClr val="666666"/>
                </a:solidFill>
                <a:latin typeface="Century Gothic"/>
                <a:cs typeface="Century Gothic"/>
              </a:rPr>
              <a:t>instructor will </a:t>
            </a:r>
            <a:r>
              <a:rPr sz="1800" spc="-10" dirty="0">
                <a:solidFill>
                  <a:srgbClr val="666666"/>
                </a:solidFill>
                <a:latin typeface="Century Gothic"/>
                <a:cs typeface="Century Gothic"/>
              </a:rPr>
              <a:t>need to </a:t>
            </a:r>
            <a:r>
              <a:rPr sz="1800" spc="-5" dirty="0">
                <a:solidFill>
                  <a:srgbClr val="666666"/>
                </a:solidFill>
                <a:latin typeface="Century Gothic"/>
                <a:cs typeface="Century Gothic"/>
              </a:rPr>
              <a:t>contact </a:t>
            </a:r>
            <a:r>
              <a:rPr sz="1800" spc="-10" dirty="0">
                <a:solidFill>
                  <a:srgbClr val="666666"/>
                </a:solidFill>
                <a:latin typeface="Century Gothic"/>
                <a:cs typeface="Century Gothic"/>
              </a:rPr>
              <a:t>the </a:t>
            </a:r>
            <a:r>
              <a:rPr sz="1800" spc="-5" dirty="0">
                <a:solidFill>
                  <a:srgbClr val="666666"/>
                </a:solidFill>
                <a:latin typeface="Century Gothic"/>
                <a:cs typeface="Century Gothic"/>
              </a:rPr>
              <a:t>education  </a:t>
            </a:r>
            <a:r>
              <a:rPr sz="1800" spc="-10" dirty="0">
                <a:solidFill>
                  <a:srgbClr val="666666"/>
                </a:solidFill>
                <a:latin typeface="Century Gothic"/>
                <a:cs typeface="Century Gothic"/>
              </a:rPr>
              <a:t>department </a:t>
            </a:r>
            <a:r>
              <a:rPr sz="1800" spc="-5" dirty="0">
                <a:solidFill>
                  <a:srgbClr val="666666"/>
                </a:solidFill>
                <a:latin typeface="Century Gothic"/>
                <a:cs typeface="Century Gothic"/>
              </a:rPr>
              <a:t>as soon as possible </a:t>
            </a:r>
            <a:r>
              <a:rPr sz="1800" spc="-10" dirty="0">
                <a:solidFill>
                  <a:srgbClr val="666666"/>
                </a:solidFill>
                <a:latin typeface="Century Gothic"/>
                <a:cs typeface="Century Gothic"/>
              </a:rPr>
              <a:t>and </a:t>
            </a:r>
            <a:r>
              <a:rPr sz="1800" dirty="0">
                <a:solidFill>
                  <a:srgbClr val="666666"/>
                </a:solidFill>
                <a:latin typeface="Century Gothic"/>
                <a:cs typeface="Century Gothic"/>
              </a:rPr>
              <a:t>follow </a:t>
            </a:r>
            <a:r>
              <a:rPr sz="1800" spc="-5" dirty="0">
                <a:solidFill>
                  <a:srgbClr val="666666"/>
                </a:solidFill>
                <a:latin typeface="Century Gothic"/>
                <a:cs typeface="Century Gothic"/>
              </a:rPr>
              <a:t>current  </a:t>
            </a:r>
            <a:r>
              <a:rPr sz="1800" dirty="0">
                <a:solidFill>
                  <a:srgbClr val="666666"/>
                </a:solidFill>
                <a:latin typeface="Century Gothic"/>
                <a:cs typeface="Century Gothic"/>
              </a:rPr>
              <a:t>guidance from </a:t>
            </a:r>
            <a:r>
              <a:rPr sz="1800" spc="-5" dirty="0">
                <a:solidFill>
                  <a:srgbClr val="666666"/>
                </a:solidFill>
                <a:latin typeface="Century Gothic"/>
                <a:cs typeface="Century Gothic"/>
              </a:rPr>
              <a:t>Mount Nittany </a:t>
            </a:r>
            <a:r>
              <a:rPr sz="1800" spc="-10" dirty="0">
                <a:solidFill>
                  <a:srgbClr val="666666"/>
                </a:solidFill>
                <a:latin typeface="Century Gothic"/>
                <a:cs typeface="Century Gothic"/>
              </a:rPr>
              <a:t>Health </a:t>
            </a:r>
            <a:r>
              <a:rPr sz="1800" dirty="0">
                <a:solidFill>
                  <a:srgbClr val="666666"/>
                </a:solidFill>
                <a:latin typeface="Century Gothic"/>
                <a:cs typeface="Century Gothic"/>
              </a:rPr>
              <a:t>Infection Prevention  </a:t>
            </a:r>
            <a:r>
              <a:rPr sz="1800" spc="-10" dirty="0">
                <a:solidFill>
                  <a:srgbClr val="666666"/>
                </a:solidFill>
                <a:latin typeface="Century Gothic"/>
                <a:cs typeface="Century Gothic"/>
              </a:rPr>
              <a:t>and</a:t>
            </a:r>
            <a:r>
              <a:rPr sz="1800" spc="10" dirty="0">
                <a:solidFill>
                  <a:srgbClr val="666666"/>
                </a:solidFill>
                <a:latin typeface="Century Gothic"/>
                <a:cs typeface="Century Gothic"/>
              </a:rPr>
              <a:t> </a:t>
            </a:r>
            <a:r>
              <a:rPr sz="1800" spc="-5" dirty="0">
                <a:solidFill>
                  <a:srgbClr val="666666"/>
                </a:solidFill>
                <a:latin typeface="Century Gothic"/>
                <a:cs typeface="Century Gothic"/>
              </a:rPr>
              <a:t>Control.</a:t>
            </a:r>
            <a:endParaRPr sz="1800">
              <a:latin typeface="Century Gothic"/>
              <a:cs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168900" cy="635000"/>
          </a:xfrm>
          <a:prstGeom prst="rect">
            <a:avLst/>
          </a:prstGeom>
        </p:spPr>
        <p:txBody>
          <a:bodyPr vert="horz" wrap="square" lIns="0" tIns="12065" rIns="0" bIns="0" rtlCol="0">
            <a:spAutoFit/>
          </a:bodyPr>
          <a:lstStyle/>
          <a:p>
            <a:pPr marL="12700">
              <a:lnSpc>
                <a:spcPct val="100000"/>
              </a:lnSpc>
              <a:spcBef>
                <a:spcPts val="95"/>
              </a:spcBef>
            </a:pPr>
            <a:r>
              <a:rPr sz="4000" spc="-5" dirty="0"/>
              <a:t>COVID-19</a:t>
            </a:r>
            <a:r>
              <a:rPr sz="4000" spc="-50" dirty="0"/>
              <a:t> </a:t>
            </a:r>
            <a:r>
              <a:rPr sz="4000" spc="-10" dirty="0"/>
              <a:t>Guidelines</a:t>
            </a:r>
            <a:endParaRPr sz="4000"/>
          </a:p>
        </p:txBody>
      </p:sp>
      <p:sp>
        <p:nvSpPr>
          <p:cNvPr id="4" name="object 4"/>
          <p:cNvSpPr txBox="1"/>
          <p:nvPr/>
        </p:nvSpPr>
        <p:spPr>
          <a:xfrm>
            <a:off x="1193393" y="2080006"/>
            <a:ext cx="7144384" cy="1855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666666"/>
                </a:solidFill>
                <a:latin typeface="Century Gothic"/>
                <a:cs typeface="Century Gothic"/>
              </a:rPr>
              <a:t>Depending on </a:t>
            </a:r>
            <a:r>
              <a:rPr sz="2000" spc="5" dirty="0">
                <a:solidFill>
                  <a:srgbClr val="666666"/>
                </a:solidFill>
                <a:latin typeface="Century Gothic"/>
                <a:cs typeface="Century Gothic"/>
              </a:rPr>
              <a:t>“the</a:t>
            </a:r>
            <a:r>
              <a:rPr sz="2000" spc="-50" dirty="0">
                <a:solidFill>
                  <a:srgbClr val="666666"/>
                </a:solidFill>
                <a:latin typeface="Century Gothic"/>
                <a:cs typeface="Century Gothic"/>
              </a:rPr>
              <a:t> </a:t>
            </a:r>
            <a:r>
              <a:rPr sz="2000" dirty="0">
                <a:solidFill>
                  <a:srgbClr val="666666"/>
                </a:solidFill>
                <a:latin typeface="Century Gothic"/>
                <a:cs typeface="Century Gothic"/>
              </a:rPr>
              <a:t>numbers”…</a:t>
            </a:r>
            <a:endParaRPr sz="2000" dirty="0">
              <a:latin typeface="Century Gothic"/>
              <a:cs typeface="Century Gothic"/>
            </a:endParaRPr>
          </a:p>
          <a:p>
            <a:pPr>
              <a:lnSpc>
                <a:spcPct val="100000"/>
              </a:lnSpc>
              <a:spcBef>
                <a:spcPts val="5"/>
              </a:spcBef>
            </a:pPr>
            <a:endParaRPr sz="1950" dirty="0">
              <a:latin typeface="Century Gothic"/>
              <a:cs typeface="Century Gothic"/>
            </a:endParaRPr>
          </a:p>
          <a:p>
            <a:pPr marL="355600" marR="5080" indent="-343535">
              <a:lnSpc>
                <a:spcPct val="100000"/>
              </a:lnSpc>
              <a:buClr>
                <a:srgbClr val="D12133"/>
              </a:buClr>
              <a:buFont typeface="Arial"/>
              <a:buChar char="•"/>
              <a:tabLst>
                <a:tab pos="354965" algn="l"/>
                <a:tab pos="356235" algn="l"/>
                <a:tab pos="4582795" algn="l"/>
              </a:tabLst>
            </a:pPr>
            <a:r>
              <a:rPr sz="2000" dirty="0">
                <a:solidFill>
                  <a:srgbClr val="666666"/>
                </a:solidFill>
                <a:latin typeface="Century Gothic"/>
                <a:cs typeface="Century Gothic"/>
              </a:rPr>
              <a:t>Student experiences may be suspended at any time</a:t>
            </a:r>
            <a:r>
              <a:rPr sz="2000" spc="-220" dirty="0">
                <a:solidFill>
                  <a:srgbClr val="666666"/>
                </a:solidFill>
                <a:latin typeface="Century Gothic"/>
                <a:cs typeface="Century Gothic"/>
              </a:rPr>
              <a:t> </a:t>
            </a:r>
            <a:r>
              <a:rPr sz="2000" spc="-5" dirty="0">
                <a:solidFill>
                  <a:srgbClr val="666666"/>
                </a:solidFill>
                <a:latin typeface="Century Gothic"/>
                <a:cs typeface="Century Gothic"/>
              </a:rPr>
              <a:t>at  </a:t>
            </a:r>
            <a:r>
              <a:rPr sz="2000" dirty="0">
                <a:solidFill>
                  <a:srgbClr val="666666"/>
                </a:solidFill>
                <a:latin typeface="Century Gothic"/>
                <a:cs typeface="Century Gothic"/>
              </a:rPr>
              <a:t>Mount Nittany </a:t>
            </a:r>
            <a:r>
              <a:rPr sz="2000" spc="-5" dirty="0">
                <a:solidFill>
                  <a:srgbClr val="666666"/>
                </a:solidFill>
                <a:latin typeface="Century Gothic"/>
                <a:cs typeface="Century Gothic"/>
              </a:rPr>
              <a:t>Health’s discretion if </a:t>
            </a:r>
            <a:r>
              <a:rPr sz="2000" dirty="0">
                <a:solidFill>
                  <a:srgbClr val="666666"/>
                </a:solidFill>
                <a:latin typeface="Century Gothic"/>
                <a:cs typeface="Century Gothic"/>
              </a:rPr>
              <a:t>there </a:t>
            </a:r>
            <a:r>
              <a:rPr sz="2000" spc="-5" dirty="0">
                <a:solidFill>
                  <a:srgbClr val="666666"/>
                </a:solidFill>
                <a:latin typeface="Century Gothic"/>
                <a:cs typeface="Century Gothic"/>
              </a:rPr>
              <a:t>is </a:t>
            </a:r>
            <a:r>
              <a:rPr sz="2000" dirty="0">
                <a:solidFill>
                  <a:srgbClr val="666666"/>
                </a:solidFill>
                <a:latin typeface="Century Gothic"/>
                <a:cs typeface="Century Gothic"/>
              </a:rPr>
              <a:t>a </a:t>
            </a:r>
            <a:r>
              <a:rPr sz="2000" spc="-5" dirty="0">
                <a:solidFill>
                  <a:srgbClr val="666666"/>
                </a:solidFill>
                <a:latin typeface="Century Gothic"/>
                <a:cs typeface="Century Gothic"/>
              </a:rPr>
              <a:t>risk </a:t>
            </a:r>
            <a:r>
              <a:rPr sz="2000" spc="5" dirty="0">
                <a:solidFill>
                  <a:srgbClr val="666666"/>
                </a:solidFill>
                <a:latin typeface="Century Gothic"/>
                <a:cs typeface="Century Gothic"/>
              </a:rPr>
              <a:t>to the  </a:t>
            </a:r>
            <a:r>
              <a:rPr sz="2000" dirty="0">
                <a:solidFill>
                  <a:srgbClr val="666666"/>
                </a:solidFill>
                <a:latin typeface="Century Gothic"/>
                <a:cs typeface="Century Gothic"/>
              </a:rPr>
              <a:t>students, </a:t>
            </a:r>
            <a:r>
              <a:rPr sz="2000" spc="-5" dirty="0">
                <a:solidFill>
                  <a:srgbClr val="666666"/>
                </a:solidFill>
                <a:latin typeface="Century Gothic"/>
                <a:cs typeface="Century Gothic"/>
              </a:rPr>
              <a:t>patients, </a:t>
            </a:r>
            <a:r>
              <a:rPr sz="2000" dirty="0">
                <a:solidFill>
                  <a:srgbClr val="666666"/>
                </a:solidFill>
                <a:latin typeface="Century Gothic"/>
                <a:cs typeface="Century Gothic"/>
              </a:rPr>
              <a:t>visitors,</a:t>
            </a:r>
            <a:r>
              <a:rPr sz="2000" spc="-95" dirty="0">
                <a:solidFill>
                  <a:srgbClr val="666666"/>
                </a:solidFill>
                <a:latin typeface="Century Gothic"/>
                <a:cs typeface="Century Gothic"/>
              </a:rPr>
              <a:t> </a:t>
            </a:r>
            <a:r>
              <a:rPr sz="2000" dirty="0">
                <a:solidFill>
                  <a:srgbClr val="666666"/>
                </a:solidFill>
                <a:latin typeface="Century Gothic"/>
                <a:cs typeface="Century Gothic"/>
              </a:rPr>
              <a:t>or</a:t>
            </a:r>
            <a:r>
              <a:rPr sz="2000" spc="10" dirty="0">
                <a:solidFill>
                  <a:srgbClr val="666666"/>
                </a:solidFill>
                <a:latin typeface="Century Gothic"/>
                <a:cs typeface="Century Gothic"/>
              </a:rPr>
              <a:t> </a:t>
            </a:r>
            <a:r>
              <a:rPr sz="2000" spc="-5" dirty="0">
                <a:solidFill>
                  <a:srgbClr val="666666"/>
                </a:solidFill>
                <a:latin typeface="Century Gothic"/>
                <a:cs typeface="Century Gothic"/>
              </a:rPr>
              <a:t>staff.	</a:t>
            </a:r>
            <a:r>
              <a:rPr sz="2000" spc="-35" dirty="0">
                <a:solidFill>
                  <a:srgbClr val="666666"/>
                </a:solidFill>
                <a:latin typeface="Century Gothic"/>
                <a:cs typeface="Century Gothic"/>
              </a:rPr>
              <a:t>We </a:t>
            </a:r>
            <a:r>
              <a:rPr sz="2000" spc="-5" dirty="0">
                <a:solidFill>
                  <a:srgbClr val="666666"/>
                </a:solidFill>
                <a:latin typeface="Century Gothic"/>
                <a:cs typeface="Century Gothic"/>
              </a:rPr>
              <a:t>will </a:t>
            </a:r>
            <a:r>
              <a:rPr sz="2000" dirty="0">
                <a:solidFill>
                  <a:srgbClr val="666666"/>
                </a:solidFill>
                <a:latin typeface="Century Gothic"/>
                <a:cs typeface="Century Gothic"/>
              </a:rPr>
              <a:t>notify </a:t>
            </a:r>
            <a:r>
              <a:rPr sz="2000" spc="-5" dirty="0">
                <a:solidFill>
                  <a:srgbClr val="666666"/>
                </a:solidFill>
                <a:latin typeface="Century Gothic"/>
                <a:cs typeface="Century Gothic"/>
              </a:rPr>
              <a:t>you </a:t>
            </a:r>
            <a:r>
              <a:rPr sz="2000" dirty="0">
                <a:solidFill>
                  <a:srgbClr val="666666"/>
                </a:solidFill>
                <a:latin typeface="Century Gothic"/>
                <a:cs typeface="Century Gothic"/>
              </a:rPr>
              <a:t>of  </a:t>
            </a:r>
            <a:r>
              <a:rPr sz="2000" spc="-5" dirty="0">
                <a:solidFill>
                  <a:srgbClr val="666666"/>
                </a:solidFill>
                <a:latin typeface="Century Gothic"/>
                <a:cs typeface="Century Gothic"/>
              </a:rPr>
              <a:t>any</a:t>
            </a:r>
            <a:r>
              <a:rPr sz="2000" spc="-15" dirty="0">
                <a:solidFill>
                  <a:srgbClr val="666666"/>
                </a:solidFill>
                <a:latin typeface="Century Gothic"/>
                <a:cs typeface="Century Gothic"/>
              </a:rPr>
              <a:t> </a:t>
            </a:r>
            <a:r>
              <a:rPr sz="2000" dirty="0">
                <a:solidFill>
                  <a:srgbClr val="666666"/>
                </a:solidFill>
                <a:latin typeface="Century Gothic"/>
                <a:cs typeface="Century Gothic"/>
              </a:rPr>
              <a:t>suspensions.</a:t>
            </a:r>
            <a:endParaRPr sz="2000" dirty="0">
              <a:latin typeface="Century Gothic"/>
              <a:cs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601210" cy="635000"/>
          </a:xfrm>
          <a:prstGeom prst="rect">
            <a:avLst/>
          </a:prstGeom>
        </p:spPr>
        <p:txBody>
          <a:bodyPr vert="horz" wrap="square" lIns="0" tIns="12065" rIns="0" bIns="0" rtlCol="0">
            <a:spAutoFit/>
          </a:bodyPr>
          <a:lstStyle/>
          <a:p>
            <a:pPr marL="12700">
              <a:lnSpc>
                <a:spcPct val="100000"/>
              </a:lnSpc>
              <a:spcBef>
                <a:spcPts val="95"/>
              </a:spcBef>
            </a:pPr>
            <a:r>
              <a:rPr sz="4000" spc="-10" dirty="0"/>
              <a:t>Emergency</a:t>
            </a:r>
            <a:r>
              <a:rPr sz="4000" spc="-15" dirty="0"/>
              <a:t> </a:t>
            </a:r>
            <a:r>
              <a:rPr sz="4000" spc="-5" dirty="0"/>
              <a:t>Codes</a:t>
            </a:r>
            <a:endParaRPr sz="4000"/>
          </a:p>
        </p:txBody>
      </p:sp>
      <p:sp>
        <p:nvSpPr>
          <p:cNvPr id="4" name="object 4"/>
          <p:cNvSpPr txBox="1"/>
          <p:nvPr/>
        </p:nvSpPr>
        <p:spPr>
          <a:xfrm>
            <a:off x="1193393" y="2080006"/>
            <a:ext cx="7282815" cy="635635"/>
          </a:xfrm>
          <a:prstGeom prst="rect">
            <a:avLst/>
          </a:prstGeom>
        </p:spPr>
        <p:txBody>
          <a:bodyPr vert="horz" wrap="square" lIns="0" tIns="13335" rIns="0" bIns="0" rtlCol="0">
            <a:spAutoFit/>
          </a:bodyPr>
          <a:lstStyle/>
          <a:p>
            <a:pPr marL="355600" marR="5080" indent="-343535">
              <a:lnSpc>
                <a:spcPct val="100000"/>
              </a:lnSpc>
              <a:spcBef>
                <a:spcPts val="105"/>
              </a:spcBef>
              <a:buClr>
                <a:srgbClr val="D12133"/>
              </a:buClr>
              <a:buFont typeface="Arial"/>
              <a:buChar char="•"/>
              <a:tabLst>
                <a:tab pos="354965" algn="l"/>
                <a:tab pos="356235" algn="l"/>
                <a:tab pos="1737360" algn="l"/>
              </a:tabLst>
            </a:pPr>
            <a:r>
              <a:rPr sz="2000" dirty="0">
                <a:solidFill>
                  <a:srgbClr val="666666"/>
                </a:solidFill>
                <a:latin typeface="Century Gothic"/>
                <a:cs typeface="Century Gothic"/>
              </a:rPr>
              <a:t>Emergency codes </a:t>
            </a:r>
            <a:r>
              <a:rPr sz="2000" spc="-5" dirty="0">
                <a:solidFill>
                  <a:srgbClr val="666666"/>
                </a:solidFill>
                <a:latin typeface="Century Gothic"/>
                <a:cs typeface="Century Gothic"/>
              </a:rPr>
              <a:t>are </a:t>
            </a:r>
            <a:r>
              <a:rPr sz="2000" dirty="0">
                <a:solidFill>
                  <a:srgbClr val="666666"/>
                </a:solidFill>
                <a:latin typeface="Century Gothic"/>
                <a:cs typeface="Century Gothic"/>
              </a:rPr>
              <a:t>listed on </a:t>
            </a:r>
            <a:r>
              <a:rPr sz="2000" spc="5" dirty="0">
                <a:solidFill>
                  <a:srgbClr val="666666"/>
                </a:solidFill>
                <a:latin typeface="Century Gothic"/>
                <a:cs typeface="Century Gothic"/>
              </a:rPr>
              <a:t>the </a:t>
            </a:r>
            <a:r>
              <a:rPr sz="2000" spc="-5" dirty="0">
                <a:solidFill>
                  <a:srgbClr val="666666"/>
                </a:solidFill>
                <a:latin typeface="Century Gothic"/>
                <a:cs typeface="Century Gothic"/>
              </a:rPr>
              <a:t>back </a:t>
            </a:r>
            <a:r>
              <a:rPr sz="2000" dirty="0">
                <a:solidFill>
                  <a:srgbClr val="666666"/>
                </a:solidFill>
                <a:latin typeface="Century Gothic"/>
                <a:cs typeface="Century Gothic"/>
              </a:rPr>
              <a:t>of </a:t>
            </a:r>
            <a:r>
              <a:rPr sz="2000" spc="-5" dirty="0">
                <a:solidFill>
                  <a:srgbClr val="666666"/>
                </a:solidFill>
                <a:latin typeface="Century Gothic"/>
                <a:cs typeface="Century Gothic"/>
              </a:rPr>
              <a:t>your</a:t>
            </a:r>
            <a:r>
              <a:rPr sz="2000" spc="-150" dirty="0">
                <a:solidFill>
                  <a:srgbClr val="666666"/>
                </a:solidFill>
                <a:latin typeface="Century Gothic"/>
                <a:cs typeface="Century Gothic"/>
              </a:rPr>
              <a:t> </a:t>
            </a:r>
            <a:r>
              <a:rPr sz="2000" dirty="0">
                <a:solidFill>
                  <a:srgbClr val="666666"/>
                </a:solidFill>
                <a:latin typeface="Century Gothic"/>
                <a:cs typeface="Century Gothic"/>
              </a:rPr>
              <a:t>student  </a:t>
            </a:r>
            <a:r>
              <a:rPr sz="2000" spc="5" dirty="0">
                <a:solidFill>
                  <a:srgbClr val="666666"/>
                </a:solidFill>
                <a:latin typeface="Century Gothic"/>
                <a:cs typeface="Century Gothic"/>
              </a:rPr>
              <a:t>ID</a:t>
            </a:r>
            <a:r>
              <a:rPr sz="2000" spc="-10" dirty="0">
                <a:solidFill>
                  <a:srgbClr val="666666"/>
                </a:solidFill>
                <a:latin typeface="Century Gothic"/>
                <a:cs typeface="Century Gothic"/>
              </a:rPr>
              <a:t> </a:t>
            </a:r>
            <a:r>
              <a:rPr sz="2000" spc="-5" dirty="0">
                <a:solidFill>
                  <a:srgbClr val="666666"/>
                </a:solidFill>
                <a:latin typeface="Century Gothic"/>
                <a:cs typeface="Century Gothic"/>
              </a:rPr>
              <a:t>badge.	</a:t>
            </a:r>
            <a:r>
              <a:rPr sz="2000" dirty="0">
                <a:solidFill>
                  <a:srgbClr val="666666"/>
                </a:solidFill>
                <a:latin typeface="Century Gothic"/>
                <a:cs typeface="Century Gothic"/>
              </a:rPr>
              <a:t>Please review</a:t>
            </a:r>
            <a:r>
              <a:rPr sz="2000" spc="-65" dirty="0">
                <a:solidFill>
                  <a:srgbClr val="D00F0F"/>
                </a:solidFill>
                <a:latin typeface="Century Gothic"/>
                <a:cs typeface="Century Gothic"/>
              </a:rPr>
              <a:t> </a:t>
            </a:r>
            <a:r>
              <a:rPr sz="2000" u="sng" spc="-5" dirty="0">
                <a:solidFill>
                  <a:srgbClr val="D00F0F"/>
                </a:solidFill>
                <a:uFill>
                  <a:solidFill>
                    <a:srgbClr val="D00F0F"/>
                  </a:solidFill>
                </a:uFill>
                <a:latin typeface="Century Gothic"/>
                <a:cs typeface="Century Gothic"/>
                <a:hlinkClick r:id="rId2"/>
              </a:rPr>
              <a:t>policy</a:t>
            </a:r>
            <a:r>
              <a:rPr sz="2000" spc="-5" dirty="0">
                <a:solidFill>
                  <a:srgbClr val="666666"/>
                </a:solidFill>
                <a:latin typeface="Century Gothic"/>
                <a:cs typeface="Century Gothic"/>
              </a:rPr>
              <a:t>.</a:t>
            </a:r>
            <a:endParaRPr sz="2000" dirty="0">
              <a:latin typeface="Century Gothic"/>
              <a:cs typeface="Century Gothic"/>
            </a:endParaRPr>
          </a:p>
        </p:txBody>
      </p:sp>
      <p:sp>
        <p:nvSpPr>
          <p:cNvPr id="5" name="object 5"/>
          <p:cNvSpPr/>
          <p:nvPr/>
        </p:nvSpPr>
        <p:spPr>
          <a:xfrm>
            <a:off x="1490472" y="2784348"/>
            <a:ext cx="6163056" cy="383590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601210" cy="635000"/>
          </a:xfrm>
          <a:prstGeom prst="rect">
            <a:avLst/>
          </a:prstGeom>
        </p:spPr>
        <p:txBody>
          <a:bodyPr vert="horz" wrap="square" lIns="0" tIns="12065" rIns="0" bIns="0" rtlCol="0">
            <a:spAutoFit/>
          </a:bodyPr>
          <a:lstStyle/>
          <a:p>
            <a:pPr marL="12700">
              <a:lnSpc>
                <a:spcPct val="100000"/>
              </a:lnSpc>
              <a:spcBef>
                <a:spcPts val="95"/>
              </a:spcBef>
            </a:pPr>
            <a:r>
              <a:rPr sz="4000" spc="-10" dirty="0"/>
              <a:t>Emergency</a:t>
            </a:r>
            <a:r>
              <a:rPr sz="4000" spc="-15" dirty="0"/>
              <a:t> </a:t>
            </a:r>
            <a:r>
              <a:rPr sz="4000" spc="-5" dirty="0"/>
              <a:t>Codes</a:t>
            </a:r>
            <a:endParaRPr sz="4000"/>
          </a:p>
        </p:txBody>
      </p:sp>
      <p:sp>
        <p:nvSpPr>
          <p:cNvPr id="4" name="object 4"/>
          <p:cNvSpPr txBox="1"/>
          <p:nvPr/>
        </p:nvSpPr>
        <p:spPr>
          <a:xfrm>
            <a:off x="1193393" y="2080006"/>
            <a:ext cx="6781165" cy="941069"/>
          </a:xfrm>
          <a:prstGeom prst="rect">
            <a:avLst/>
          </a:prstGeom>
        </p:spPr>
        <p:txBody>
          <a:bodyPr vert="horz" wrap="square" lIns="0" tIns="13335" rIns="0" bIns="0" rtlCol="0">
            <a:spAutoFit/>
          </a:bodyPr>
          <a:lstStyle/>
          <a:p>
            <a:pPr marL="355600" indent="-343535">
              <a:lnSpc>
                <a:spcPct val="100000"/>
              </a:lnSpc>
              <a:spcBef>
                <a:spcPts val="105"/>
              </a:spcBef>
              <a:buClr>
                <a:srgbClr val="D12133"/>
              </a:buClr>
              <a:buFont typeface="Arial"/>
              <a:buChar char="•"/>
              <a:tabLst>
                <a:tab pos="354965" algn="l"/>
                <a:tab pos="356235" algn="l"/>
              </a:tabLst>
            </a:pPr>
            <a:r>
              <a:rPr sz="2000" dirty="0">
                <a:solidFill>
                  <a:srgbClr val="666666"/>
                </a:solidFill>
                <a:latin typeface="Century Gothic"/>
                <a:cs typeface="Century Gothic"/>
              </a:rPr>
              <a:t>Follow </a:t>
            </a:r>
            <a:r>
              <a:rPr sz="2000" spc="5" dirty="0">
                <a:solidFill>
                  <a:srgbClr val="666666"/>
                </a:solidFill>
                <a:latin typeface="Century Gothic"/>
                <a:cs typeface="Century Gothic"/>
              </a:rPr>
              <a:t>the </a:t>
            </a:r>
            <a:r>
              <a:rPr sz="2000" dirty="0">
                <a:solidFill>
                  <a:srgbClr val="666666"/>
                </a:solidFill>
                <a:latin typeface="Century Gothic"/>
                <a:cs typeface="Century Gothic"/>
              </a:rPr>
              <a:t>instructions of staff </a:t>
            </a:r>
            <a:r>
              <a:rPr sz="2000" spc="-5" dirty="0">
                <a:solidFill>
                  <a:srgbClr val="666666"/>
                </a:solidFill>
                <a:latin typeface="Century Gothic"/>
                <a:cs typeface="Century Gothic"/>
              </a:rPr>
              <a:t>during</a:t>
            </a:r>
            <a:r>
              <a:rPr sz="2000" spc="-160" dirty="0">
                <a:solidFill>
                  <a:srgbClr val="666666"/>
                </a:solidFill>
                <a:latin typeface="Century Gothic"/>
                <a:cs typeface="Century Gothic"/>
              </a:rPr>
              <a:t> </a:t>
            </a:r>
            <a:r>
              <a:rPr sz="2000" dirty="0">
                <a:solidFill>
                  <a:srgbClr val="666666"/>
                </a:solidFill>
                <a:latin typeface="Century Gothic"/>
                <a:cs typeface="Century Gothic"/>
              </a:rPr>
              <a:t>emergencies.</a:t>
            </a:r>
            <a:endParaRPr sz="200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000" spc="5" dirty="0">
                <a:solidFill>
                  <a:srgbClr val="666666"/>
                </a:solidFill>
                <a:latin typeface="Century Gothic"/>
                <a:cs typeface="Century Gothic"/>
              </a:rPr>
              <a:t>If </a:t>
            </a:r>
            <a:r>
              <a:rPr sz="2000" spc="-5" dirty="0">
                <a:solidFill>
                  <a:srgbClr val="666666"/>
                </a:solidFill>
                <a:latin typeface="Century Gothic"/>
                <a:cs typeface="Century Gothic"/>
              </a:rPr>
              <a:t>you </a:t>
            </a:r>
            <a:r>
              <a:rPr sz="2000" dirty="0">
                <a:solidFill>
                  <a:srgbClr val="666666"/>
                </a:solidFill>
                <a:latin typeface="Century Gothic"/>
                <a:cs typeface="Century Gothic"/>
              </a:rPr>
              <a:t>need </a:t>
            </a:r>
            <a:r>
              <a:rPr sz="2000" spc="5" dirty="0">
                <a:solidFill>
                  <a:srgbClr val="666666"/>
                </a:solidFill>
                <a:latin typeface="Century Gothic"/>
                <a:cs typeface="Century Gothic"/>
              </a:rPr>
              <a:t>to </a:t>
            </a:r>
            <a:r>
              <a:rPr sz="2000" dirty="0">
                <a:solidFill>
                  <a:srgbClr val="666666"/>
                </a:solidFill>
                <a:latin typeface="Century Gothic"/>
                <a:cs typeface="Century Gothic"/>
              </a:rPr>
              <a:t>call </a:t>
            </a:r>
            <a:r>
              <a:rPr sz="2000" spc="-5" dirty="0">
                <a:solidFill>
                  <a:srgbClr val="666666"/>
                </a:solidFill>
                <a:latin typeface="Century Gothic"/>
                <a:cs typeface="Century Gothic"/>
              </a:rPr>
              <a:t>for </a:t>
            </a:r>
            <a:r>
              <a:rPr sz="2000" dirty="0">
                <a:solidFill>
                  <a:srgbClr val="666666"/>
                </a:solidFill>
                <a:latin typeface="Century Gothic"/>
                <a:cs typeface="Century Gothic"/>
              </a:rPr>
              <a:t>help, </a:t>
            </a:r>
            <a:r>
              <a:rPr sz="2000" spc="-5" dirty="0">
                <a:solidFill>
                  <a:srgbClr val="666666"/>
                </a:solidFill>
                <a:latin typeface="Century Gothic"/>
                <a:cs typeface="Century Gothic"/>
              </a:rPr>
              <a:t>dial </a:t>
            </a:r>
            <a:r>
              <a:rPr sz="2000" dirty="0">
                <a:solidFill>
                  <a:srgbClr val="666666"/>
                </a:solidFill>
                <a:latin typeface="Century Gothic"/>
                <a:cs typeface="Century Gothic"/>
              </a:rPr>
              <a:t>“HELP” </a:t>
            </a:r>
            <a:r>
              <a:rPr sz="2000" spc="-10" dirty="0">
                <a:solidFill>
                  <a:srgbClr val="666666"/>
                </a:solidFill>
                <a:latin typeface="Century Gothic"/>
                <a:cs typeface="Century Gothic"/>
              </a:rPr>
              <a:t>(4357) </a:t>
            </a:r>
            <a:r>
              <a:rPr sz="2000" spc="-5" dirty="0">
                <a:solidFill>
                  <a:srgbClr val="666666"/>
                </a:solidFill>
                <a:latin typeface="Century Gothic"/>
                <a:cs typeface="Century Gothic"/>
              </a:rPr>
              <a:t>from</a:t>
            </a:r>
            <a:r>
              <a:rPr sz="2000" spc="-90" dirty="0">
                <a:solidFill>
                  <a:srgbClr val="666666"/>
                </a:solidFill>
                <a:latin typeface="Century Gothic"/>
                <a:cs typeface="Century Gothic"/>
              </a:rPr>
              <a:t> </a:t>
            </a:r>
            <a:r>
              <a:rPr sz="2000" dirty="0">
                <a:solidFill>
                  <a:srgbClr val="666666"/>
                </a:solidFill>
                <a:latin typeface="Century Gothic"/>
                <a:cs typeface="Century Gothic"/>
              </a:rPr>
              <a:t>a</a:t>
            </a:r>
            <a:endParaRPr sz="2000">
              <a:latin typeface="Century Gothic"/>
              <a:cs typeface="Century Gothic"/>
            </a:endParaRPr>
          </a:p>
          <a:p>
            <a:pPr marL="355600">
              <a:lnSpc>
                <a:spcPct val="100000"/>
              </a:lnSpc>
            </a:pPr>
            <a:r>
              <a:rPr sz="2000" spc="-5" dirty="0">
                <a:solidFill>
                  <a:srgbClr val="666666"/>
                </a:solidFill>
                <a:latin typeface="Century Gothic"/>
                <a:cs typeface="Century Gothic"/>
              </a:rPr>
              <a:t>hospital </a:t>
            </a:r>
            <a:r>
              <a:rPr sz="2000" dirty="0">
                <a:solidFill>
                  <a:srgbClr val="666666"/>
                </a:solidFill>
                <a:latin typeface="Century Gothic"/>
                <a:cs typeface="Century Gothic"/>
              </a:rPr>
              <a:t>phone </a:t>
            </a:r>
            <a:r>
              <a:rPr sz="2000" spc="5" dirty="0">
                <a:solidFill>
                  <a:srgbClr val="666666"/>
                </a:solidFill>
                <a:latin typeface="Century Gothic"/>
                <a:cs typeface="Century Gothic"/>
              </a:rPr>
              <a:t>to </a:t>
            </a:r>
            <a:r>
              <a:rPr sz="2000" spc="-5" dirty="0">
                <a:solidFill>
                  <a:srgbClr val="666666"/>
                </a:solidFill>
                <a:latin typeface="Century Gothic"/>
                <a:cs typeface="Century Gothic"/>
              </a:rPr>
              <a:t>page </a:t>
            </a:r>
            <a:r>
              <a:rPr sz="2000" dirty="0">
                <a:solidFill>
                  <a:srgbClr val="666666"/>
                </a:solidFill>
                <a:latin typeface="Century Gothic"/>
                <a:cs typeface="Century Gothic"/>
              </a:rPr>
              <a:t>a</a:t>
            </a:r>
            <a:r>
              <a:rPr sz="2000" spc="-95" dirty="0">
                <a:solidFill>
                  <a:srgbClr val="666666"/>
                </a:solidFill>
                <a:latin typeface="Century Gothic"/>
                <a:cs typeface="Century Gothic"/>
              </a:rPr>
              <a:t> </a:t>
            </a:r>
            <a:r>
              <a:rPr sz="2000" spc="-5" dirty="0">
                <a:solidFill>
                  <a:srgbClr val="666666"/>
                </a:solidFill>
                <a:latin typeface="Century Gothic"/>
                <a:cs typeface="Century Gothic"/>
              </a:rPr>
              <a:t>code.</a:t>
            </a:r>
            <a:endParaRPr sz="2000">
              <a:latin typeface="Century Gothic"/>
              <a:cs typeface="Century Gothic"/>
            </a:endParaRPr>
          </a:p>
        </p:txBody>
      </p:sp>
      <p:sp>
        <p:nvSpPr>
          <p:cNvPr id="5" name="object 5"/>
          <p:cNvSpPr/>
          <p:nvPr/>
        </p:nvSpPr>
        <p:spPr>
          <a:xfrm>
            <a:off x="1848611" y="3095244"/>
            <a:ext cx="5448299" cy="34442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601210" cy="635000"/>
          </a:xfrm>
          <a:prstGeom prst="rect">
            <a:avLst/>
          </a:prstGeom>
        </p:spPr>
        <p:txBody>
          <a:bodyPr vert="horz" wrap="square" lIns="0" tIns="12065" rIns="0" bIns="0" rtlCol="0">
            <a:spAutoFit/>
          </a:bodyPr>
          <a:lstStyle/>
          <a:p>
            <a:pPr marL="12700">
              <a:lnSpc>
                <a:spcPct val="100000"/>
              </a:lnSpc>
              <a:spcBef>
                <a:spcPts val="95"/>
              </a:spcBef>
            </a:pPr>
            <a:r>
              <a:rPr sz="4000" spc="-10" dirty="0"/>
              <a:t>Emergency</a:t>
            </a:r>
            <a:r>
              <a:rPr sz="4000" spc="-15" dirty="0"/>
              <a:t> </a:t>
            </a:r>
            <a:r>
              <a:rPr sz="4000" spc="-5" dirty="0"/>
              <a:t>Codes</a:t>
            </a:r>
            <a:endParaRPr sz="4000"/>
          </a:p>
        </p:txBody>
      </p:sp>
      <p:sp>
        <p:nvSpPr>
          <p:cNvPr id="4" name="object 4"/>
          <p:cNvSpPr txBox="1"/>
          <p:nvPr/>
        </p:nvSpPr>
        <p:spPr>
          <a:xfrm>
            <a:off x="1193393" y="2080006"/>
            <a:ext cx="7355840" cy="3135630"/>
          </a:xfrm>
          <a:prstGeom prst="rect">
            <a:avLst/>
          </a:prstGeom>
        </p:spPr>
        <p:txBody>
          <a:bodyPr vert="horz" wrap="square" lIns="0" tIns="13335" rIns="0" bIns="0" rtlCol="0">
            <a:spAutoFit/>
          </a:bodyPr>
          <a:lstStyle/>
          <a:p>
            <a:pPr marL="355600" marR="72390" indent="-343535">
              <a:lnSpc>
                <a:spcPct val="100000"/>
              </a:lnSpc>
              <a:spcBef>
                <a:spcPts val="105"/>
              </a:spcBef>
              <a:buClr>
                <a:srgbClr val="D12133"/>
              </a:buClr>
              <a:buFont typeface="Arial"/>
              <a:buChar char="•"/>
              <a:tabLst>
                <a:tab pos="354965" algn="l"/>
                <a:tab pos="356235" algn="l"/>
              </a:tabLst>
            </a:pPr>
            <a:r>
              <a:rPr sz="2000" spc="5" dirty="0">
                <a:solidFill>
                  <a:srgbClr val="666666"/>
                </a:solidFill>
                <a:latin typeface="Century Gothic"/>
                <a:cs typeface="Century Gothic"/>
              </a:rPr>
              <a:t>In the event </a:t>
            </a:r>
            <a:r>
              <a:rPr sz="2000" dirty="0">
                <a:solidFill>
                  <a:srgbClr val="666666"/>
                </a:solidFill>
                <a:latin typeface="Century Gothic"/>
                <a:cs typeface="Century Gothic"/>
              </a:rPr>
              <a:t>of a </a:t>
            </a:r>
            <a:r>
              <a:rPr sz="2000" dirty="0">
                <a:solidFill>
                  <a:srgbClr val="C00000"/>
                </a:solidFill>
                <a:latin typeface="Century Gothic"/>
                <a:cs typeface="Century Gothic"/>
              </a:rPr>
              <a:t>Code Red </a:t>
            </a:r>
            <a:r>
              <a:rPr sz="2000" spc="-10" dirty="0">
                <a:solidFill>
                  <a:srgbClr val="C00000"/>
                </a:solidFill>
                <a:latin typeface="Century Gothic"/>
                <a:cs typeface="Century Gothic"/>
              </a:rPr>
              <a:t>(fire)</a:t>
            </a:r>
            <a:r>
              <a:rPr sz="2000" spc="-10" dirty="0">
                <a:solidFill>
                  <a:srgbClr val="666666"/>
                </a:solidFill>
                <a:latin typeface="Century Gothic"/>
                <a:cs typeface="Century Gothic"/>
              </a:rPr>
              <a:t>, </a:t>
            </a:r>
            <a:r>
              <a:rPr sz="2000" spc="-5" dirty="0">
                <a:solidFill>
                  <a:srgbClr val="666666"/>
                </a:solidFill>
                <a:latin typeface="Century Gothic"/>
                <a:cs typeface="Century Gothic"/>
              </a:rPr>
              <a:t>immediately </a:t>
            </a:r>
            <a:r>
              <a:rPr sz="2000" dirty="0">
                <a:solidFill>
                  <a:srgbClr val="666666"/>
                </a:solidFill>
                <a:latin typeface="Century Gothic"/>
                <a:cs typeface="Century Gothic"/>
              </a:rPr>
              <a:t>reunite  with </a:t>
            </a:r>
            <a:r>
              <a:rPr sz="2000" spc="-5" dirty="0">
                <a:solidFill>
                  <a:srgbClr val="666666"/>
                </a:solidFill>
                <a:latin typeface="Century Gothic"/>
                <a:cs typeface="Century Gothic"/>
              </a:rPr>
              <a:t>your </a:t>
            </a:r>
            <a:r>
              <a:rPr sz="2000" dirty="0">
                <a:solidFill>
                  <a:srgbClr val="666666"/>
                </a:solidFill>
                <a:latin typeface="Century Gothic"/>
                <a:cs typeface="Century Gothic"/>
              </a:rPr>
              <a:t>instructor or </a:t>
            </a:r>
            <a:r>
              <a:rPr sz="2000" spc="-5" dirty="0">
                <a:solidFill>
                  <a:srgbClr val="666666"/>
                </a:solidFill>
                <a:latin typeface="Century Gothic"/>
                <a:cs typeface="Century Gothic"/>
              </a:rPr>
              <a:t>assigned </a:t>
            </a:r>
            <a:r>
              <a:rPr sz="2000" dirty="0">
                <a:solidFill>
                  <a:srgbClr val="666666"/>
                </a:solidFill>
                <a:latin typeface="Century Gothic"/>
                <a:cs typeface="Century Gothic"/>
              </a:rPr>
              <a:t>staff </a:t>
            </a:r>
            <a:r>
              <a:rPr sz="2000" spc="-5" dirty="0">
                <a:solidFill>
                  <a:srgbClr val="666666"/>
                </a:solidFill>
                <a:latin typeface="Century Gothic"/>
                <a:cs typeface="Century Gothic"/>
              </a:rPr>
              <a:t>preceptor for </a:t>
            </a:r>
            <a:r>
              <a:rPr sz="2000" dirty="0">
                <a:solidFill>
                  <a:srgbClr val="666666"/>
                </a:solidFill>
                <a:latin typeface="Century Gothic"/>
                <a:cs typeface="Century Gothic"/>
              </a:rPr>
              <a:t>further  instruction.</a:t>
            </a:r>
            <a:endParaRPr sz="2000">
              <a:latin typeface="Century Gothic"/>
              <a:cs typeface="Century Gothic"/>
            </a:endParaRPr>
          </a:p>
          <a:p>
            <a:pPr marL="355600" marR="265430" indent="-343535">
              <a:lnSpc>
                <a:spcPct val="100000"/>
              </a:lnSpc>
              <a:spcBef>
                <a:spcPts val="1440"/>
              </a:spcBef>
              <a:buClr>
                <a:srgbClr val="D12133"/>
              </a:buClr>
              <a:buFont typeface="Arial"/>
              <a:buChar char="•"/>
              <a:tabLst>
                <a:tab pos="354965" algn="l"/>
                <a:tab pos="356235" algn="l"/>
              </a:tabLst>
            </a:pPr>
            <a:r>
              <a:rPr sz="2000" spc="5" dirty="0">
                <a:solidFill>
                  <a:srgbClr val="666666"/>
                </a:solidFill>
                <a:latin typeface="Century Gothic"/>
                <a:cs typeface="Century Gothic"/>
              </a:rPr>
              <a:t>In the event </a:t>
            </a:r>
            <a:r>
              <a:rPr sz="2000" dirty="0">
                <a:solidFill>
                  <a:srgbClr val="666666"/>
                </a:solidFill>
                <a:latin typeface="Century Gothic"/>
                <a:cs typeface="Century Gothic"/>
              </a:rPr>
              <a:t>of a </a:t>
            </a:r>
            <a:r>
              <a:rPr sz="2000" dirty="0">
                <a:solidFill>
                  <a:srgbClr val="E68213"/>
                </a:solidFill>
                <a:latin typeface="Century Gothic"/>
                <a:cs typeface="Century Gothic"/>
              </a:rPr>
              <a:t>Code Amber </a:t>
            </a:r>
            <a:r>
              <a:rPr sz="2000" spc="-5" dirty="0">
                <a:solidFill>
                  <a:srgbClr val="E68213"/>
                </a:solidFill>
                <a:latin typeface="Century Gothic"/>
                <a:cs typeface="Century Gothic"/>
              </a:rPr>
              <a:t>(missing </a:t>
            </a:r>
            <a:r>
              <a:rPr sz="2000" dirty="0">
                <a:solidFill>
                  <a:srgbClr val="E68213"/>
                </a:solidFill>
                <a:latin typeface="Century Gothic"/>
                <a:cs typeface="Century Gothic"/>
              </a:rPr>
              <a:t>child)</a:t>
            </a:r>
            <a:r>
              <a:rPr sz="2000" dirty="0">
                <a:solidFill>
                  <a:srgbClr val="666666"/>
                </a:solidFill>
                <a:latin typeface="Century Gothic"/>
                <a:cs typeface="Century Gothic"/>
              </a:rPr>
              <a:t>, </a:t>
            </a:r>
            <a:r>
              <a:rPr sz="2000" spc="-5" dirty="0">
                <a:solidFill>
                  <a:srgbClr val="666666"/>
                </a:solidFill>
                <a:latin typeface="Century Gothic"/>
                <a:cs typeface="Century Gothic"/>
              </a:rPr>
              <a:t>you</a:t>
            </a:r>
            <a:r>
              <a:rPr sz="2000" spc="-155" dirty="0">
                <a:solidFill>
                  <a:srgbClr val="666666"/>
                </a:solidFill>
                <a:latin typeface="Century Gothic"/>
                <a:cs typeface="Century Gothic"/>
              </a:rPr>
              <a:t> </a:t>
            </a:r>
            <a:r>
              <a:rPr sz="2000" dirty="0">
                <a:solidFill>
                  <a:srgbClr val="666666"/>
                </a:solidFill>
                <a:latin typeface="Century Gothic"/>
                <a:cs typeface="Century Gothic"/>
              </a:rPr>
              <a:t>may  guard an exit on </a:t>
            </a:r>
            <a:r>
              <a:rPr sz="2000" spc="-5" dirty="0">
                <a:solidFill>
                  <a:srgbClr val="666666"/>
                </a:solidFill>
                <a:latin typeface="Century Gothic"/>
                <a:cs typeface="Century Gothic"/>
              </a:rPr>
              <a:t>your </a:t>
            </a:r>
            <a:r>
              <a:rPr sz="2000" dirty="0">
                <a:solidFill>
                  <a:srgbClr val="666666"/>
                </a:solidFill>
                <a:latin typeface="Century Gothic"/>
                <a:cs typeface="Century Gothic"/>
              </a:rPr>
              <a:t>unit </a:t>
            </a:r>
            <a:r>
              <a:rPr sz="2000" spc="-5" dirty="0">
                <a:solidFill>
                  <a:srgbClr val="666666"/>
                </a:solidFill>
                <a:latin typeface="Century Gothic"/>
                <a:cs typeface="Century Gothic"/>
              </a:rPr>
              <a:t>if </a:t>
            </a:r>
            <a:r>
              <a:rPr sz="2000" dirty="0">
                <a:solidFill>
                  <a:srgbClr val="666666"/>
                </a:solidFill>
                <a:latin typeface="Century Gothic"/>
                <a:cs typeface="Century Gothic"/>
              </a:rPr>
              <a:t>directed </a:t>
            </a:r>
            <a:r>
              <a:rPr sz="2000" spc="-5" dirty="0">
                <a:solidFill>
                  <a:srgbClr val="666666"/>
                </a:solidFill>
                <a:latin typeface="Century Gothic"/>
                <a:cs typeface="Century Gothic"/>
              </a:rPr>
              <a:t>by your</a:t>
            </a:r>
            <a:r>
              <a:rPr sz="2000" spc="-75" dirty="0">
                <a:solidFill>
                  <a:srgbClr val="666666"/>
                </a:solidFill>
                <a:latin typeface="Century Gothic"/>
                <a:cs typeface="Century Gothic"/>
              </a:rPr>
              <a:t> </a:t>
            </a:r>
            <a:r>
              <a:rPr sz="2000" dirty="0">
                <a:solidFill>
                  <a:srgbClr val="666666"/>
                </a:solidFill>
                <a:latin typeface="Century Gothic"/>
                <a:cs typeface="Century Gothic"/>
              </a:rPr>
              <a:t>instructor.</a:t>
            </a:r>
            <a:endParaRPr sz="2000">
              <a:latin typeface="Century Gothic"/>
              <a:cs typeface="Century Gothic"/>
            </a:endParaRPr>
          </a:p>
          <a:p>
            <a:pPr marL="355600" marR="5080" indent="-343535">
              <a:lnSpc>
                <a:spcPct val="100000"/>
              </a:lnSpc>
              <a:spcBef>
                <a:spcPts val="1440"/>
              </a:spcBef>
              <a:buClr>
                <a:srgbClr val="D12133"/>
              </a:buClr>
              <a:buFont typeface="Arial"/>
              <a:buChar char="•"/>
              <a:tabLst>
                <a:tab pos="354965" algn="l"/>
                <a:tab pos="356235" algn="l"/>
                <a:tab pos="5346700" algn="l"/>
              </a:tabLst>
            </a:pPr>
            <a:r>
              <a:rPr sz="2000" spc="5" dirty="0">
                <a:solidFill>
                  <a:srgbClr val="666666"/>
                </a:solidFill>
                <a:latin typeface="Century Gothic"/>
                <a:cs typeface="Century Gothic"/>
              </a:rPr>
              <a:t>If </a:t>
            </a:r>
            <a:r>
              <a:rPr sz="2000" spc="-5" dirty="0">
                <a:solidFill>
                  <a:srgbClr val="666666"/>
                </a:solidFill>
                <a:latin typeface="Century Gothic"/>
                <a:cs typeface="Century Gothic"/>
              </a:rPr>
              <a:t>your assigned patient </a:t>
            </a:r>
            <a:r>
              <a:rPr sz="2000" dirty="0">
                <a:solidFill>
                  <a:srgbClr val="666666"/>
                </a:solidFill>
                <a:latin typeface="Century Gothic"/>
                <a:cs typeface="Century Gothic"/>
              </a:rPr>
              <a:t>or another </a:t>
            </a:r>
            <a:r>
              <a:rPr sz="2000" spc="-5" dirty="0">
                <a:solidFill>
                  <a:srgbClr val="666666"/>
                </a:solidFill>
                <a:latin typeface="Century Gothic"/>
                <a:cs typeface="Century Gothic"/>
              </a:rPr>
              <a:t>patient </a:t>
            </a:r>
            <a:r>
              <a:rPr sz="2000" dirty="0">
                <a:solidFill>
                  <a:srgbClr val="666666"/>
                </a:solidFill>
                <a:latin typeface="Century Gothic"/>
                <a:cs typeface="Century Gothic"/>
              </a:rPr>
              <a:t>on </a:t>
            </a:r>
            <a:r>
              <a:rPr sz="2000" spc="5" dirty="0">
                <a:solidFill>
                  <a:srgbClr val="666666"/>
                </a:solidFill>
                <a:latin typeface="Century Gothic"/>
                <a:cs typeface="Century Gothic"/>
              </a:rPr>
              <a:t>the </a:t>
            </a:r>
            <a:r>
              <a:rPr sz="2000" dirty="0">
                <a:solidFill>
                  <a:srgbClr val="666666"/>
                </a:solidFill>
                <a:latin typeface="Century Gothic"/>
                <a:cs typeface="Century Gothic"/>
              </a:rPr>
              <a:t>unit  experiences a </a:t>
            </a:r>
            <a:r>
              <a:rPr sz="2000" dirty="0">
                <a:solidFill>
                  <a:srgbClr val="006FC0"/>
                </a:solidFill>
                <a:latin typeface="Century Gothic"/>
                <a:cs typeface="Century Gothic"/>
              </a:rPr>
              <a:t>Code Blue </a:t>
            </a:r>
            <a:r>
              <a:rPr sz="2000" spc="-5" dirty="0">
                <a:solidFill>
                  <a:srgbClr val="006FC0"/>
                </a:solidFill>
                <a:latin typeface="Century Gothic"/>
                <a:cs typeface="Century Gothic"/>
              </a:rPr>
              <a:t>(cardiopulmonary </a:t>
            </a:r>
            <a:r>
              <a:rPr sz="2000" dirty="0">
                <a:solidFill>
                  <a:srgbClr val="006FC0"/>
                </a:solidFill>
                <a:latin typeface="Century Gothic"/>
                <a:cs typeface="Century Gothic"/>
              </a:rPr>
              <a:t>arrest)</a:t>
            </a:r>
            <a:r>
              <a:rPr sz="2000" dirty="0">
                <a:solidFill>
                  <a:srgbClr val="666666"/>
                </a:solidFill>
                <a:latin typeface="Century Gothic"/>
                <a:cs typeface="Century Gothic"/>
              </a:rPr>
              <a:t>, </a:t>
            </a:r>
            <a:r>
              <a:rPr sz="2000" spc="-5" dirty="0">
                <a:solidFill>
                  <a:srgbClr val="666666"/>
                </a:solidFill>
                <a:latin typeface="Century Gothic"/>
                <a:cs typeface="Century Gothic"/>
              </a:rPr>
              <a:t>you  </a:t>
            </a:r>
            <a:r>
              <a:rPr sz="2000" dirty="0">
                <a:solidFill>
                  <a:srgbClr val="666666"/>
                </a:solidFill>
                <a:latin typeface="Century Gothic"/>
                <a:cs typeface="Century Gothic"/>
              </a:rPr>
              <a:t>may be able </a:t>
            </a:r>
            <a:r>
              <a:rPr sz="2000" spc="5" dirty="0">
                <a:solidFill>
                  <a:srgbClr val="666666"/>
                </a:solidFill>
                <a:latin typeface="Century Gothic"/>
                <a:cs typeface="Century Gothic"/>
              </a:rPr>
              <a:t>to </a:t>
            </a:r>
            <a:r>
              <a:rPr sz="2000" dirty="0">
                <a:solidFill>
                  <a:srgbClr val="666666"/>
                </a:solidFill>
                <a:latin typeface="Century Gothic"/>
                <a:cs typeface="Century Gothic"/>
              </a:rPr>
              <a:t>learn </a:t>
            </a:r>
            <a:r>
              <a:rPr sz="2000" spc="-5" dirty="0">
                <a:solidFill>
                  <a:srgbClr val="666666"/>
                </a:solidFill>
                <a:latin typeface="Century Gothic"/>
                <a:cs typeface="Century Gothic"/>
              </a:rPr>
              <a:t>from</a:t>
            </a:r>
            <a:r>
              <a:rPr sz="2000" spc="-75" dirty="0">
                <a:solidFill>
                  <a:srgbClr val="666666"/>
                </a:solidFill>
                <a:latin typeface="Century Gothic"/>
                <a:cs typeface="Century Gothic"/>
              </a:rPr>
              <a:t> </a:t>
            </a:r>
            <a:r>
              <a:rPr sz="2000" dirty="0">
                <a:solidFill>
                  <a:srgbClr val="666666"/>
                </a:solidFill>
                <a:latin typeface="Century Gothic"/>
                <a:cs typeface="Century Gothic"/>
              </a:rPr>
              <a:t>this</a:t>
            </a:r>
            <a:r>
              <a:rPr sz="2000" spc="-10" dirty="0">
                <a:solidFill>
                  <a:srgbClr val="666666"/>
                </a:solidFill>
                <a:latin typeface="Century Gothic"/>
                <a:cs typeface="Century Gothic"/>
              </a:rPr>
              <a:t> </a:t>
            </a:r>
            <a:r>
              <a:rPr sz="2000" dirty="0">
                <a:solidFill>
                  <a:srgbClr val="666666"/>
                </a:solidFill>
                <a:latin typeface="Century Gothic"/>
                <a:cs typeface="Century Gothic"/>
              </a:rPr>
              <a:t>situation.	Check with</a:t>
            </a:r>
            <a:r>
              <a:rPr sz="2000" spc="-105" dirty="0">
                <a:solidFill>
                  <a:srgbClr val="666666"/>
                </a:solidFill>
                <a:latin typeface="Century Gothic"/>
                <a:cs typeface="Century Gothic"/>
              </a:rPr>
              <a:t> </a:t>
            </a:r>
            <a:r>
              <a:rPr sz="2000" spc="-5" dirty="0">
                <a:solidFill>
                  <a:srgbClr val="666666"/>
                </a:solidFill>
                <a:latin typeface="Century Gothic"/>
                <a:cs typeface="Century Gothic"/>
              </a:rPr>
              <a:t>your  </a:t>
            </a:r>
            <a:r>
              <a:rPr sz="2000" dirty="0">
                <a:solidFill>
                  <a:srgbClr val="666666"/>
                </a:solidFill>
                <a:latin typeface="Century Gothic"/>
                <a:cs typeface="Century Gothic"/>
              </a:rPr>
              <a:t>instructor </a:t>
            </a:r>
            <a:r>
              <a:rPr sz="2000" spc="-5" dirty="0">
                <a:solidFill>
                  <a:srgbClr val="666666"/>
                </a:solidFill>
                <a:latin typeface="Century Gothic"/>
                <a:cs typeface="Century Gothic"/>
              </a:rPr>
              <a:t>for guidance and please </a:t>
            </a:r>
            <a:r>
              <a:rPr sz="2000" dirty="0">
                <a:solidFill>
                  <a:srgbClr val="666666"/>
                </a:solidFill>
                <a:latin typeface="Century Gothic"/>
                <a:cs typeface="Century Gothic"/>
              </a:rPr>
              <a:t>review</a:t>
            </a:r>
            <a:r>
              <a:rPr sz="2000" spc="-80" dirty="0">
                <a:solidFill>
                  <a:srgbClr val="D00F0F"/>
                </a:solidFill>
                <a:latin typeface="Century Gothic"/>
                <a:cs typeface="Century Gothic"/>
              </a:rPr>
              <a:t> </a:t>
            </a:r>
            <a:r>
              <a:rPr sz="2000" u="sng" spc="-5" dirty="0">
                <a:solidFill>
                  <a:srgbClr val="D00F0F"/>
                </a:solidFill>
                <a:uFill>
                  <a:solidFill>
                    <a:srgbClr val="D00F0F"/>
                  </a:solidFill>
                </a:uFill>
                <a:latin typeface="Century Gothic"/>
                <a:cs typeface="Century Gothic"/>
                <a:hlinkClick r:id="rId2"/>
              </a:rPr>
              <a:t>policy</a:t>
            </a:r>
            <a:r>
              <a:rPr sz="2000" spc="-5" dirty="0">
                <a:solidFill>
                  <a:srgbClr val="666666"/>
                </a:solidFill>
                <a:latin typeface="Century Gothic"/>
                <a:cs typeface="Century Gothic"/>
              </a:rPr>
              <a:t>.</a:t>
            </a:r>
            <a:endParaRPr sz="2000">
              <a:latin typeface="Century Gothic"/>
              <a:cs typeface="Century Gothic"/>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6324" y="1253490"/>
            <a:ext cx="343217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Century Gothic"/>
                <a:cs typeface="Century Gothic"/>
              </a:rPr>
              <a:t>Patient</a:t>
            </a:r>
            <a:r>
              <a:rPr sz="4000" spc="-55" dirty="0">
                <a:solidFill>
                  <a:srgbClr val="FFFFFF"/>
                </a:solidFill>
                <a:latin typeface="Century Gothic"/>
                <a:cs typeface="Century Gothic"/>
              </a:rPr>
              <a:t> </a:t>
            </a:r>
            <a:r>
              <a:rPr sz="4000" spc="-10" dirty="0">
                <a:solidFill>
                  <a:srgbClr val="FFFFFF"/>
                </a:solidFill>
                <a:latin typeface="Century Gothic"/>
                <a:cs typeface="Century Gothic"/>
              </a:rPr>
              <a:t>Safety</a:t>
            </a:r>
            <a:endParaRPr sz="4000">
              <a:latin typeface="Century Gothic"/>
              <a:cs typeface="Century Gothic"/>
            </a:endParaRPr>
          </a:p>
        </p:txBody>
      </p:sp>
      <p:sp>
        <p:nvSpPr>
          <p:cNvPr id="3" name="object 3"/>
          <p:cNvSpPr txBox="1"/>
          <p:nvPr/>
        </p:nvSpPr>
        <p:spPr>
          <a:xfrm>
            <a:off x="1198270" y="2084958"/>
            <a:ext cx="7516495" cy="360680"/>
          </a:xfrm>
          <a:prstGeom prst="rect">
            <a:avLst/>
          </a:prstGeom>
        </p:spPr>
        <p:txBody>
          <a:bodyPr vert="horz" wrap="square" lIns="0" tIns="12065" rIns="0" bIns="0" rtlCol="0">
            <a:spAutoFit/>
          </a:bodyPr>
          <a:lstStyle/>
          <a:p>
            <a:pPr marL="12700">
              <a:lnSpc>
                <a:spcPct val="100000"/>
              </a:lnSpc>
              <a:spcBef>
                <a:spcPts val="95"/>
              </a:spcBef>
            </a:pPr>
            <a:r>
              <a:rPr sz="2200" spc="-5" dirty="0">
                <a:solidFill>
                  <a:srgbClr val="585858"/>
                </a:solidFill>
                <a:latin typeface="Century Gothic"/>
                <a:cs typeface="Century Gothic"/>
              </a:rPr>
              <a:t>Thank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for doing </a:t>
            </a:r>
            <a:r>
              <a:rPr sz="2200" spc="-10" dirty="0">
                <a:solidFill>
                  <a:srgbClr val="585858"/>
                </a:solidFill>
                <a:latin typeface="Century Gothic"/>
                <a:cs typeface="Century Gothic"/>
              </a:rPr>
              <a:t>your part </a:t>
            </a:r>
            <a:r>
              <a:rPr sz="2200" dirty="0">
                <a:solidFill>
                  <a:srgbClr val="585858"/>
                </a:solidFill>
                <a:latin typeface="Century Gothic"/>
                <a:cs typeface="Century Gothic"/>
              </a:rPr>
              <a:t>to </a:t>
            </a:r>
            <a:r>
              <a:rPr sz="2200" spc="-5" dirty="0">
                <a:solidFill>
                  <a:srgbClr val="585858"/>
                </a:solidFill>
                <a:latin typeface="Century Gothic"/>
                <a:cs typeface="Century Gothic"/>
              </a:rPr>
              <a:t>keep our </a:t>
            </a:r>
            <a:r>
              <a:rPr sz="2200" dirty="0">
                <a:solidFill>
                  <a:srgbClr val="585858"/>
                </a:solidFill>
                <a:latin typeface="Century Gothic"/>
                <a:cs typeface="Century Gothic"/>
              </a:rPr>
              <a:t>patients</a:t>
            </a:r>
            <a:r>
              <a:rPr sz="2200" spc="30" dirty="0">
                <a:solidFill>
                  <a:srgbClr val="585858"/>
                </a:solidFill>
                <a:latin typeface="Century Gothic"/>
                <a:cs typeface="Century Gothic"/>
              </a:rPr>
              <a:t> </a:t>
            </a:r>
            <a:r>
              <a:rPr sz="2200" spc="-10" dirty="0">
                <a:solidFill>
                  <a:srgbClr val="585858"/>
                </a:solidFill>
                <a:latin typeface="Century Gothic"/>
                <a:cs typeface="Century Gothic"/>
              </a:rPr>
              <a:t>safe.</a:t>
            </a:r>
            <a:endParaRPr sz="2200">
              <a:latin typeface="Century Gothic"/>
              <a:cs typeface="Century Gothic"/>
            </a:endParaRPr>
          </a:p>
        </p:txBody>
      </p:sp>
      <p:sp>
        <p:nvSpPr>
          <p:cNvPr id="4" name="object 4"/>
          <p:cNvSpPr/>
          <p:nvPr/>
        </p:nvSpPr>
        <p:spPr>
          <a:xfrm>
            <a:off x="1525521" y="2537457"/>
            <a:ext cx="6090671" cy="40576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6324" y="1253490"/>
            <a:ext cx="3596640"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Century Gothic"/>
                <a:cs typeface="Century Gothic"/>
              </a:rPr>
              <a:t>Confidentiality</a:t>
            </a:r>
            <a:endParaRPr sz="4000">
              <a:latin typeface="Century Gothic"/>
              <a:cs typeface="Century Gothic"/>
            </a:endParaRPr>
          </a:p>
        </p:txBody>
      </p:sp>
      <p:sp>
        <p:nvSpPr>
          <p:cNvPr id="3" name="object 3"/>
          <p:cNvSpPr txBox="1"/>
          <p:nvPr/>
        </p:nvSpPr>
        <p:spPr>
          <a:xfrm>
            <a:off x="1198270" y="2084958"/>
            <a:ext cx="7197090" cy="695960"/>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Now let’s test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current knowledge regarding how  </a:t>
            </a:r>
            <a:r>
              <a:rPr sz="2200" dirty="0">
                <a:solidFill>
                  <a:srgbClr val="585858"/>
                </a:solidFill>
                <a:latin typeface="Century Gothic"/>
                <a:cs typeface="Century Gothic"/>
              </a:rPr>
              <a:t>to </a:t>
            </a:r>
            <a:r>
              <a:rPr sz="2200" spc="-5" dirty="0">
                <a:solidFill>
                  <a:srgbClr val="585858"/>
                </a:solidFill>
                <a:latin typeface="Century Gothic"/>
                <a:cs typeface="Century Gothic"/>
              </a:rPr>
              <a:t>keep patient information</a:t>
            </a:r>
            <a:r>
              <a:rPr sz="2200" spc="-55" dirty="0">
                <a:solidFill>
                  <a:srgbClr val="585858"/>
                </a:solidFill>
                <a:latin typeface="Century Gothic"/>
                <a:cs typeface="Century Gothic"/>
              </a:rPr>
              <a:t> </a:t>
            </a:r>
            <a:r>
              <a:rPr sz="2200" spc="-10" dirty="0">
                <a:solidFill>
                  <a:srgbClr val="585858"/>
                </a:solidFill>
                <a:latin typeface="Century Gothic"/>
                <a:cs typeface="Century Gothic"/>
              </a:rPr>
              <a:t>safe.</a:t>
            </a:r>
            <a:endParaRPr sz="2200">
              <a:latin typeface="Century Gothic"/>
              <a:cs typeface="Century Gothic"/>
            </a:endParaRPr>
          </a:p>
        </p:txBody>
      </p:sp>
      <p:sp>
        <p:nvSpPr>
          <p:cNvPr id="4" name="object 4"/>
          <p:cNvSpPr/>
          <p:nvPr/>
        </p:nvSpPr>
        <p:spPr>
          <a:xfrm>
            <a:off x="1880615" y="2903216"/>
            <a:ext cx="5380483" cy="355930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221855" cy="2251257"/>
          </a:xfrm>
          <a:prstGeom prst="rect">
            <a:avLst/>
          </a:prstGeom>
        </p:spPr>
        <p:txBody>
          <a:bodyPr vert="horz" wrap="square" lIns="0" tIns="12065" rIns="0" bIns="0" rtlCol="0">
            <a:spAutoFit/>
          </a:bodyPr>
          <a:lstStyle/>
          <a:p>
            <a:pPr marL="12700" marR="338455">
              <a:lnSpc>
                <a:spcPct val="100000"/>
              </a:lnSpc>
              <a:spcBef>
                <a:spcPts val="95"/>
              </a:spcBef>
            </a:pPr>
            <a:r>
              <a:rPr sz="2200" spc="-5" dirty="0">
                <a:solidFill>
                  <a:srgbClr val="585858"/>
                </a:solidFill>
                <a:latin typeface="Century Gothic"/>
                <a:cs typeface="Century Gothic"/>
              </a:rPr>
              <a:t>I can </a:t>
            </a:r>
            <a:r>
              <a:rPr sz="2200" dirty="0">
                <a:solidFill>
                  <a:srgbClr val="585858"/>
                </a:solidFill>
                <a:latin typeface="Century Gothic"/>
                <a:cs typeface="Century Gothic"/>
              </a:rPr>
              <a:t>write </a:t>
            </a:r>
            <a:r>
              <a:rPr sz="2200" spc="-5" dirty="0">
                <a:solidFill>
                  <a:srgbClr val="585858"/>
                </a:solidFill>
                <a:latin typeface="Century Gothic"/>
                <a:cs typeface="Century Gothic"/>
              </a:rPr>
              <a:t>my </a:t>
            </a:r>
            <a:r>
              <a:rPr sz="2200" spc="-10" dirty="0">
                <a:solidFill>
                  <a:srgbClr val="585858"/>
                </a:solidFill>
                <a:latin typeface="Century Gothic"/>
                <a:cs typeface="Century Gothic"/>
              </a:rPr>
              <a:t>password </a:t>
            </a:r>
            <a:r>
              <a:rPr sz="2200" spc="-5" dirty="0">
                <a:solidFill>
                  <a:srgbClr val="585858"/>
                </a:solidFill>
                <a:latin typeface="Century Gothic"/>
                <a:cs typeface="Century Gothic"/>
              </a:rPr>
              <a:t>on a piece of tape on the  </a:t>
            </a:r>
            <a:r>
              <a:rPr sz="2200" spc="-10" dirty="0">
                <a:solidFill>
                  <a:srgbClr val="585858"/>
                </a:solidFill>
                <a:latin typeface="Century Gothic"/>
                <a:cs typeface="Century Gothic"/>
              </a:rPr>
              <a:t>back </a:t>
            </a:r>
            <a:r>
              <a:rPr sz="2200" spc="-5" dirty="0">
                <a:solidFill>
                  <a:srgbClr val="585858"/>
                </a:solidFill>
                <a:latin typeface="Century Gothic"/>
                <a:cs typeface="Century Gothic"/>
              </a:rPr>
              <a:t>of my ID</a:t>
            </a:r>
            <a:r>
              <a:rPr sz="2200" spc="30" dirty="0">
                <a:solidFill>
                  <a:srgbClr val="585858"/>
                </a:solidFill>
                <a:latin typeface="Century Gothic"/>
                <a:cs typeface="Century Gothic"/>
              </a:rPr>
              <a:t> </a:t>
            </a:r>
            <a:r>
              <a:rPr sz="2200" spc="-10" dirty="0">
                <a:solidFill>
                  <a:srgbClr val="585858"/>
                </a:solidFill>
                <a:latin typeface="Century Gothic"/>
                <a:cs typeface="Century Gothic"/>
              </a:rPr>
              <a:t>badge.</a:t>
            </a:r>
            <a:endParaRPr sz="2200" dirty="0">
              <a:latin typeface="Century Gothic"/>
              <a:cs typeface="Century Gothic"/>
            </a:endParaRPr>
          </a:p>
          <a:p>
            <a:pPr>
              <a:lnSpc>
                <a:spcPct val="100000"/>
              </a:lnSpc>
            </a:pPr>
            <a:endParaRPr sz="2150" dirty="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dirty="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dirty="0">
              <a:latin typeface="Century Gothic"/>
              <a:cs typeface="Century Gothic"/>
            </a:endParaRPr>
          </a:p>
          <a:p>
            <a:pPr>
              <a:lnSpc>
                <a:spcPct val="100000"/>
              </a:lnSpc>
              <a:spcBef>
                <a:spcPts val="40"/>
              </a:spcBef>
            </a:pPr>
            <a:endParaRPr sz="3100" dirty="0">
              <a:latin typeface="Century Gothic"/>
              <a:cs typeface="Century Gothic"/>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221855" cy="2936240"/>
          </a:xfrm>
          <a:prstGeom prst="rect">
            <a:avLst/>
          </a:prstGeom>
        </p:spPr>
        <p:txBody>
          <a:bodyPr vert="horz" wrap="square" lIns="0" tIns="12065" rIns="0" bIns="0" rtlCol="0">
            <a:spAutoFit/>
          </a:bodyPr>
          <a:lstStyle/>
          <a:p>
            <a:pPr marL="12700" marR="338455">
              <a:lnSpc>
                <a:spcPct val="100000"/>
              </a:lnSpc>
              <a:spcBef>
                <a:spcPts val="95"/>
              </a:spcBef>
            </a:pPr>
            <a:r>
              <a:rPr sz="2200" spc="-5" dirty="0">
                <a:solidFill>
                  <a:srgbClr val="585858"/>
                </a:solidFill>
                <a:latin typeface="Century Gothic"/>
                <a:cs typeface="Century Gothic"/>
              </a:rPr>
              <a:t>I can </a:t>
            </a:r>
            <a:r>
              <a:rPr sz="2200" dirty="0">
                <a:solidFill>
                  <a:srgbClr val="585858"/>
                </a:solidFill>
                <a:latin typeface="Century Gothic"/>
                <a:cs typeface="Century Gothic"/>
              </a:rPr>
              <a:t>write </a:t>
            </a:r>
            <a:r>
              <a:rPr sz="2200" spc="-5" dirty="0">
                <a:solidFill>
                  <a:srgbClr val="585858"/>
                </a:solidFill>
                <a:latin typeface="Century Gothic"/>
                <a:cs typeface="Century Gothic"/>
              </a:rPr>
              <a:t>my </a:t>
            </a:r>
            <a:r>
              <a:rPr sz="2200" spc="-10" dirty="0">
                <a:solidFill>
                  <a:srgbClr val="585858"/>
                </a:solidFill>
                <a:latin typeface="Century Gothic"/>
                <a:cs typeface="Century Gothic"/>
              </a:rPr>
              <a:t>password </a:t>
            </a:r>
            <a:r>
              <a:rPr sz="2200" spc="-5" dirty="0">
                <a:solidFill>
                  <a:srgbClr val="585858"/>
                </a:solidFill>
                <a:latin typeface="Century Gothic"/>
                <a:cs typeface="Century Gothic"/>
              </a:rPr>
              <a:t>on a piece of tape on the  </a:t>
            </a:r>
            <a:r>
              <a:rPr sz="2200" spc="-10" dirty="0">
                <a:solidFill>
                  <a:srgbClr val="585858"/>
                </a:solidFill>
                <a:latin typeface="Century Gothic"/>
                <a:cs typeface="Century Gothic"/>
              </a:rPr>
              <a:t>back </a:t>
            </a:r>
            <a:r>
              <a:rPr sz="2200" spc="-5" dirty="0">
                <a:solidFill>
                  <a:srgbClr val="585858"/>
                </a:solidFill>
                <a:latin typeface="Century Gothic"/>
                <a:cs typeface="Century Gothic"/>
              </a:rPr>
              <a:t>of my ID</a:t>
            </a:r>
            <a:r>
              <a:rPr sz="2200" spc="30" dirty="0">
                <a:solidFill>
                  <a:srgbClr val="585858"/>
                </a:solidFill>
                <a:latin typeface="Century Gothic"/>
                <a:cs typeface="Century Gothic"/>
              </a:rPr>
              <a:t> </a:t>
            </a:r>
            <a:r>
              <a:rPr sz="2200" spc="-10" dirty="0">
                <a:solidFill>
                  <a:srgbClr val="585858"/>
                </a:solidFill>
                <a:latin typeface="Century Gothic"/>
                <a:cs typeface="Century Gothic"/>
              </a:rPr>
              <a:t>badge.</a:t>
            </a:r>
            <a:endParaRPr sz="2200">
              <a:latin typeface="Century Gothic"/>
              <a:cs typeface="Century Gothic"/>
            </a:endParaRPr>
          </a:p>
          <a:p>
            <a:pPr>
              <a:lnSpc>
                <a:spcPct val="100000"/>
              </a:lnSpc>
            </a:pPr>
            <a:endParaRPr sz="215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a:latin typeface="Century Gothic"/>
              <a:cs typeface="Century Gothic"/>
            </a:endParaRPr>
          </a:p>
          <a:p>
            <a:pPr>
              <a:lnSpc>
                <a:spcPct val="100000"/>
              </a:lnSpc>
              <a:spcBef>
                <a:spcPts val="40"/>
              </a:spcBef>
            </a:pPr>
            <a:endParaRPr sz="3100">
              <a:latin typeface="Century Gothic"/>
              <a:cs typeface="Century Gothic"/>
            </a:endParaRPr>
          </a:p>
          <a:p>
            <a:pPr marL="12700">
              <a:lnSpc>
                <a:spcPct val="100000"/>
              </a:lnSpc>
            </a:pPr>
            <a:r>
              <a:rPr sz="2200" spc="-5" dirty="0">
                <a:solidFill>
                  <a:srgbClr val="585858"/>
                </a:solidFill>
                <a:latin typeface="Century Gothic"/>
                <a:cs typeface="Century Gothic"/>
              </a:rPr>
              <a:t>You should </a:t>
            </a:r>
            <a:r>
              <a:rPr sz="2200" b="1" spc="-10" dirty="0">
                <a:solidFill>
                  <a:srgbClr val="585858"/>
                </a:solidFill>
                <a:latin typeface="Century Gothic"/>
                <a:cs typeface="Century Gothic"/>
              </a:rPr>
              <a:t>never </a:t>
            </a:r>
            <a:r>
              <a:rPr sz="2200" spc="-5" dirty="0">
                <a:solidFill>
                  <a:srgbClr val="585858"/>
                </a:solidFill>
                <a:latin typeface="Century Gothic"/>
                <a:cs typeface="Century Gothic"/>
              </a:rPr>
              <a:t>write </a:t>
            </a:r>
            <a:r>
              <a:rPr sz="2200" spc="-10" dirty="0">
                <a:solidFill>
                  <a:srgbClr val="585858"/>
                </a:solidFill>
                <a:latin typeface="Century Gothic"/>
                <a:cs typeface="Century Gothic"/>
              </a:rPr>
              <a:t>down your passwords </a:t>
            </a:r>
            <a:r>
              <a:rPr sz="2200" spc="-5" dirty="0">
                <a:solidFill>
                  <a:srgbClr val="585858"/>
                </a:solidFill>
                <a:latin typeface="Century Gothic"/>
                <a:cs typeface="Century Gothic"/>
              </a:rPr>
              <a:t>or</a:t>
            </a:r>
            <a:r>
              <a:rPr sz="2200" spc="125" dirty="0">
                <a:solidFill>
                  <a:srgbClr val="585858"/>
                </a:solidFill>
                <a:latin typeface="Century Gothic"/>
                <a:cs typeface="Century Gothic"/>
              </a:rPr>
              <a:t> </a:t>
            </a:r>
            <a:r>
              <a:rPr sz="2200" spc="-10" dirty="0">
                <a:solidFill>
                  <a:srgbClr val="585858"/>
                </a:solidFill>
                <a:latin typeface="Century Gothic"/>
                <a:cs typeface="Century Gothic"/>
              </a:rPr>
              <a:t>share</a:t>
            </a:r>
            <a:endParaRPr sz="2200">
              <a:latin typeface="Century Gothic"/>
              <a:cs typeface="Century Gothic"/>
            </a:endParaRPr>
          </a:p>
          <a:p>
            <a:pPr marL="12700">
              <a:lnSpc>
                <a:spcPct val="100000"/>
              </a:lnSpc>
            </a:pPr>
            <a:r>
              <a:rPr sz="2200" dirty="0">
                <a:solidFill>
                  <a:srgbClr val="585858"/>
                </a:solidFill>
                <a:latin typeface="Century Gothic"/>
                <a:cs typeface="Century Gothic"/>
              </a:rPr>
              <a:t>them with</a:t>
            </a:r>
            <a:r>
              <a:rPr sz="2200" spc="-40" dirty="0">
                <a:solidFill>
                  <a:srgbClr val="585858"/>
                </a:solidFill>
                <a:latin typeface="Century Gothic"/>
                <a:cs typeface="Century Gothic"/>
              </a:rPr>
              <a:t> </a:t>
            </a:r>
            <a:r>
              <a:rPr sz="2200" spc="-5" dirty="0">
                <a:solidFill>
                  <a:srgbClr val="585858"/>
                </a:solidFill>
                <a:latin typeface="Century Gothic"/>
                <a:cs typeface="Century Gothic"/>
              </a:rPr>
              <a:t>anyone.</a:t>
            </a:r>
            <a:endParaRPr sz="2200">
              <a:latin typeface="Century Gothic"/>
              <a:cs typeface="Century Gothic"/>
            </a:endParaRPr>
          </a:p>
        </p:txBody>
      </p:sp>
      <p:sp>
        <p:nvSpPr>
          <p:cNvPr id="5" name="object 5"/>
          <p:cNvSpPr/>
          <p:nvPr/>
        </p:nvSpPr>
        <p:spPr>
          <a:xfrm>
            <a:off x="972311" y="3401567"/>
            <a:ext cx="1643633" cy="59512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96771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382509" cy="2251257"/>
          </a:xfrm>
          <a:prstGeom prst="rect">
            <a:avLst/>
          </a:prstGeom>
        </p:spPr>
        <p:txBody>
          <a:bodyPr vert="horz" wrap="square" lIns="0" tIns="12065" rIns="0" bIns="0" rtlCol="0">
            <a:spAutoFit/>
          </a:bodyPr>
          <a:lstStyle/>
          <a:p>
            <a:pPr marL="12700" marR="111125">
              <a:lnSpc>
                <a:spcPct val="100000"/>
              </a:lnSpc>
              <a:spcBef>
                <a:spcPts val="95"/>
              </a:spcBef>
            </a:pPr>
            <a:r>
              <a:rPr sz="2200" spc="-5" dirty="0">
                <a:solidFill>
                  <a:srgbClr val="585858"/>
                </a:solidFill>
                <a:latin typeface="Century Gothic"/>
                <a:cs typeface="Century Gothic"/>
              </a:rPr>
              <a:t>I can </a:t>
            </a:r>
            <a:r>
              <a:rPr sz="2200" spc="-10" dirty="0">
                <a:solidFill>
                  <a:srgbClr val="585858"/>
                </a:solidFill>
                <a:latin typeface="Century Gothic"/>
                <a:cs typeface="Century Gothic"/>
              </a:rPr>
              <a:t>access </a:t>
            </a:r>
            <a:r>
              <a:rPr sz="2200" spc="-5" dirty="0">
                <a:solidFill>
                  <a:srgbClr val="585858"/>
                </a:solidFill>
                <a:latin typeface="Century Gothic"/>
                <a:cs typeface="Century Gothic"/>
              </a:rPr>
              <a:t>my own medical records by logging </a:t>
            </a:r>
            <a:r>
              <a:rPr sz="2200" dirty="0">
                <a:solidFill>
                  <a:srgbClr val="585858"/>
                </a:solidFill>
                <a:latin typeface="Century Gothic"/>
                <a:cs typeface="Century Gothic"/>
              </a:rPr>
              <a:t>into  </a:t>
            </a:r>
            <a:r>
              <a:rPr sz="2200" spc="-5" dirty="0">
                <a:solidFill>
                  <a:srgbClr val="585858"/>
                </a:solidFill>
                <a:latin typeface="Century Gothic"/>
                <a:cs typeface="Century Gothic"/>
              </a:rPr>
              <a:t>Meditech </a:t>
            </a:r>
            <a:r>
              <a:rPr sz="2200" spc="-10" dirty="0">
                <a:solidFill>
                  <a:srgbClr val="585858"/>
                </a:solidFill>
                <a:latin typeface="Century Gothic"/>
                <a:cs typeface="Century Gothic"/>
              </a:rPr>
              <a:t>and </a:t>
            </a:r>
            <a:r>
              <a:rPr sz="2200" dirty="0">
                <a:solidFill>
                  <a:srgbClr val="585858"/>
                </a:solidFill>
                <a:latin typeface="Century Gothic"/>
                <a:cs typeface="Century Gothic"/>
              </a:rPr>
              <a:t>viewing </a:t>
            </a:r>
            <a:r>
              <a:rPr sz="2200" spc="-5" dirty="0">
                <a:solidFill>
                  <a:srgbClr val="585858"/>
                </a:solidFill>
                <a:latin typeface="Century Gothic"/>
                <a:cs typeface="Century Gothic"/>
              </a:rPr>
              <a:t>my</a:t>
            </a:r>
            <a:r>
              <a:rPr sz="2200" spc="-30" dirty="0">
                <a:solidFill>
                  <a:srgbClr val="585858"/>
                </a:solidFill>
                <a:latin typeface="Century Gothic"/>
                <a:cs typeface="Century Gothic"/>
              </a:rPr>
              <a:t> </a:t>
            </a:r>
            <a:r>
              <a:rPr sz="2200" spc="-5" dirty="0">
                <a:solidFill>
                  <a:srgbClr val="585858"/>
                </a:solidFill>
                <a:latin typeface="Century Gothic"/>
                <a:cs typeface="Century Gothic"/>
              </a:rPr>
              <a:t>chart.</a:t>
            </a:r>
            <a:endParaRPr sz="2200" dirty="0">
              <a:latin typeface="Century Gothic"/>
              <a:cs typeface="Century Gothic"/>
            </a:endParaRPr>
          </a:p>
          <a:p>
            <a:pPr>
              <a:lnSpc>
                <a:spcPct val="100000"/>
              </a:lnSpc>
            </a:pPr>
            <a:endParaRPr sz="2150" dirty="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dirty="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dirty="0">
              <a:latin typeface="Century Gothic"/>
              <a:cs typeface="Century Gothic"/>
            </a:endParaRPr>
          </a:p>
          <a:p>
            <a:pPr>
              <a:lnSpc>
                <a:spcPct val="100000"/>
              </a:lnSpc>
              <a:spcBef>
                <a:spcPts val="40"/>
              </a:spcBef>
            </a:pPr>
            <a:endParaRPr sz="3100" dirty="0">
              <a:latin typeface="Century Gothic"/>
              <a:cs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393" y="2080005"/>
            <a:ext cx="7379334" cy="4384675"/>
          </a:xfrm>
          <a:prstGeom prst="rect">
            <a:avLst/>
          </a:prstGeom>
        </p:spPr>
        <p:txBody>
          <a:bodyPr vert="horz" wrap="square" lIns="0" tIns="12065" rIns="0" bIns="0" rtlCol="0">
            <a:spAutoFit/>
          </a:bodyPr>
          <a:lstStyle/>
          <a:p>
            <a:pPr marL="12700" marR="289560">
              <a:lnSpc>
                <a:spcPct val="100000"/>
              </a:lnSpc>
              <a:spcBef>
                <a:spcPts val="95"/>
              </a:spcBef>
            </a:pPr>
            <a:r>
              <a:rPr sz="2200" dirty="0">
                <a:solidFill>
                  <a:srgbClr val="585858"/>
                </a:solidFill>
                <a:latin typeface="Century Gothic"/>
                <a:cs typeface="Century Gothic"/>
              </a:rPr>
              <a:t>Let’s </a:t>
            </a:r>
            <a:r>
              <a:rPr sz="2200" spc="-5" dirty="0">
                <a:solidFill>
                  <a:srgbClr val="585858"/>
                </a:solidFill>
                <a:latin typeface="Century Gothic"/>
                <a:cs typeface="Century Gothic"/>
              </a:rPr>
              <a:t>start by logging </a:t>
            </a:r>
            <a:r>
              <a:rPr sz="2200" dirty="0">
                <a:solidFill>
                  <a:srgbClr val="585858"/>
                </a:solidFill>
                <a:latin typeface="Century Gothic"/>
                <a:cs typeface="Century Gothic"/>
              </a:rPr>
              <a:t>into </a:t>
            </a:r>
            <a:r>
              <a:rPr sz="2200" spc="-5" dirty="0">
                <a:solidFill>
                  <a:srgbClr val="585858"/>
                </a:solidFill>
                <a:latin typeface="Century Gothic"/>
                <a:cs typeface="Century Gothic"/>
              </a:rPr>
              <a:t>the network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changing  </a:t>
            </a:r>
            <a:r>
              <a:rPr sz="2200" spc="-10" dirty="0">
                <a:solidFill>
                  <a:srgbClr val="585858"/>
                </a:solidFill>
                <a:latin typeface="Century Gothic"/>
                <a:cs typeface="Century Gothic"/>
              </a:rPr>
              <a:t>your</a:t>
            </a:r>
            <a:r>
              <a:rPr sz="2200" spc="5" dirty="0">
                <a:solidFill>
                  <a:srgbClr val="585858"/>
                </a:solidFill>
                <a:latin typeface="Century Gothic"/>
                <a:cs typeface="Century Gothic"/>
              </a:rPr>
              <a:t> </a:t>
            </a:r>
            <a:r>
              <a:rPr sz="2200" spc="-10" dirty="0">
                <a:solidFill>
                  <a:srgbClr val="585858"/>
                </a:solidFill>
                <a:latin typeface="Century Gothic"/>
                <a:cs typeface="Century Gothic"/>
              </a:rPr>
              <a:t>password.</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spc="-10" dirty="0">
                <a:solidFill>
                  <a:srgbClr val="585858"/>
                </a:solidFill>
                <a:latin typeface="Century Gothic"/>
                <a:cs typeface="Century Gothic"/>
              </a:rPr>
              <a:t>go </a:t>
            </a:r>
            <a:r>
              <a:rPr sz="2200" spc="5" dirty="0" smtClean="0">
                <a:solidFill>
                  <a:srgbClr val="585858"/>
                </a:solidFill>
                <a:latin typeface="Century Gothic"/>
                <a:cs typeface="Century Gothic"/>
              </a:rPr>
              <a:t>to</a:t>
            </a:r>
            <a:r>
              <a:rPr lang="en-US" sz="2200" dirty="0">
                <a:solidFill>
                  <a:srgbClr val="585858"/>
                </a:solidFill>
                <a:latin typeface="Century Gothic"/>
                <a:cs typeface="Century Gothic"/>
              </a:rPr>
              <a:t> </a:t>
            </a:r>
            <a:r>
              <a:rPr lang="en-US" sz="2200" dirty="0" smtClean="0">
                <a:solidFill>
                  <a:srgbClr val="585858"/>
                </a:solidFill>
                <a:latin typeface="Century Gothic"/>
                <a:cs typeface="Century Gothic"/>
                <a:hlinkClick r:id="rId2"/>
              </a:rPr>
              <a:t>https://apps.mountnittany.org</a:t>
            </a:r>
            <a:r>
              <a:rPr lang="en-US" sz="2200" dirty="0" smtClean="0">
                <a:solidFill>
                  <a:srgbClr val="585858"/>
                </a:solidFill>
                <a:latin typeface="Century Gothic"/>
                <a:cs typeface="Century Gothic"/>
              </a:rPr>
              <a:t>. </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pPr>
            <a:r>
              <a:rPr sz="2200" spc="-5" dirty="0">
                <a:solidFill>
                  <a:srgbClr val="585858"/>
                </a:solidFill>
                <a:latin typeface="Century Gothic"/>
                <a:cs typeface="Century Gothic"/>
              </a:rPr>
              <a:t>Enter the username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temporary </a:t>
            </a:r>
            <a:r>
              <a:rPr sz="2200" spc="-10" dirty="0">
                <a:solidFill>
                  <a:srgbClr val="585858"/>
                </a:solidFill>
                <a:latin typeface="Century Gothic"/>
                <a:cs typeface="Century Gothic"/>
              </a:rPr>
              <a:t>password </a:t>
            </a:r>
            <a:r>
              <a:rPr sz="2200" spc="-5" dirty="0">
                <a:solidFill>
                  <a:srgbClr val="585858"/>
                </a:solidFill>
                <a:latin typeface="Century Gothic"/>
                <a:cs typeface="Century Gothic"/>
              </a:rPr>
              <a:t>that</a:t>
            </a:r>
            <a:r>
              <a:rPr sz="2200" spc="50" dirty="0">
                <a:solidFill>
                  <a:srgbClr val="585858"/>
                </a:solidFill>
                <a:latin typeface="Century Gothic"/>
                <a:cs typeface="Century Gothic"/>
              </a:rPr>
              <a:t> </a:t>
            </a:r>
            <a:r>
              <a:rPr sz="2200" spc="-10" dirty="0">
                <a:solidFill>
                  <a:srgbClr val="585858"/>
                </a:solidFill>
                <a:latin typeface="Century Gothic"/>
                <a:cs typeface="Century Gothic"/>
              </a:rPr>
              <a:t>was</a:t>
            </a:r>
            <a:endParaRPr sz="2200" dirty="0">
              <a:latin typeface="Century Gothic"/>
              <a:cs typeface="Century Gothic"/>
            </a:endParaRPr>
          </a:p>
          <a:p>
            <a:pPr marL="12700">
              <a:lnSpc>
                <a:spcPct val="100000"/>
              </a:lnSpc>
            </a:pPr>
            <a:r>
              <a:rPr sz="2200" spc="-5" dirty="0">
                <a:solidFill>
                  <a:srgbClr val="585858"/>
                </a:solidFill>
                <a:latin typeface="Century Gothic"/>
                <a:cs typeface="Century Gothic"/>
              </a:rPr>
              <a:t>provided </a:t>
            </a:r>
            <a:r>
              <a:rPr sz="2200" dirty="0">
                <a:solidFill>
                  <a:srgbClr val="585858"/>
                </a:solidFill>
                <a:latin typeface="Century Gothic"/>
                <a:cs typeface="Century Gothic"/>
              </a:rPr>
              <a:t>to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by </a:t>
            </a:r>
            <a:r>
              <a:rPr sz="2200" spc="-10" dirty="0">
                <a:solidFill>
                  <a:srgbClr val="585858"/>
                </a:solidFill>
                <a:latin typeface="Century Gothic"/>
                <a:cs typeface="Century Gothic"/>
              </a:rPr>
              <a:t>your</a:t>
            </a:r>
            <a:r>
              <a:rPr sz="2200" dirty="0">
                <a:solidFill>
                  <a:srgbClr val="585858"/>
                </a:solidFill>
                <a:latin typeface="Century Gothic"/>
                <a:cs typeface="Century Gothic"/>
              </a:rPr>
              <a:t> instructor.</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tabLst>
                <a:tab pos="3398520" algn="l"/>
              </a:tabLst>
            </a:pPr>
            <a:r>
              <a:rPr sz="2200" spc="-10" dirty="0">
                <a:solidFill>
                  <a:srgbClr val="585858"/>
                </a:solidFill>
                <a:latin typeface="Century Gothic"/>
                <a:cs typeface="Century Gothic"/>
              </a:rPr>
              <a:t>Change</a:t>
            </a:r>
            <a:r>
              <a:rPr sz="2200" spc="10" dirty="0">
                <a:solidFill>
                  <a:srgbClr val="585858"/>
                </a:solidFill>
                <a:latin typeface="Century Gothic"/>
                <a:cs typeface="Century Gothic"/>
              </a:rPr>
              <a:t> </a:t>
            </a:r>
            <a:r>
              <a:rPr sz="2200" spc="-10" dirty="0">
                <a:solidFill>
                  <a:srgbClr val="585858"/>
                </a:solidFill>
                <a:latin typeface="Century Gothic"/>
                <a:cs typeface="Century Gothic"/>
              </a:rPr>
              <a:t>your</a:t>
            </a:r>
            <a:r>
              <a:rPr sz="2200" spc="25" dirty="0">
                <a:solidFill>
                  <a:srgbClr val="585858"/>
                </a:solidFill>
                <a:latin typeface="Century Gothic"/>
                <a:cs typeface="Century Gothic"/>
              </a:rPr>
              <a:t> </a:t>
            </a:r>
            <a:r>
              <a:rPr sz="2200" spc="-10" dirty="0">
                <a:solidFill>
                  <a:srgbClr val="585858"/>
                </a:solidFill>
                <a:latin typeface="Century Gothic"/>
                <a:cs typeface="Century Gothic"/>
              </a:rPr>
              <a:t>password.	</a:t>
            </a:r>
            <a:r>
              <a:rPr sz="2200" spc="-5" dirty="0">
                <a:solidFill>
                  <a:srgbClr val="585858"/>
                </a:solidFill>
                <a:latin typeface="Century Gothic"/>
                <a:cs typeface="Century Gothic"/>
              </a:rPr>
              <a:t>Make </a:t>
            </a:r>
            <a:r>
              <a:rPr sz="2200" spc="-10" dirty="0">
                <a:solidFill>
                  <a:srgbClr val="585858"/>
                </a:solidFill>
                <a:latin typeface="Century Gothic"/>
                <a:cs typeface="Century Gothic"/>
              </a:rPr>
              <a:t>sure </a:t>
            </a:r>
            <a:r>
              <a:rPr sz="2200" dirty="0">
                <a:solidFill>
                  <a:srgbClr val="585858"/>
                </a:solidFill>
                <a:latin typeface="Century Gothic"/>
                <a:cs typeface="Century Gothic"/>
              </a:rPr>
              <a:t>it</a:t>
            </a:r>
            <a:r>
              <a:rPr sz="2200" spc="-15" dirty="0">
                <a:solidFill>
                  <a:srgbClr val="585858"/>
                </a:solidFill>
                <a:latin typeface="Century Gothic"/>
                <a:cs typeface="Century Gothic"/>
              </a:rPr>
              <a:t> </a:t>
            </a:r>
            <a:r>
              <a:rPr sz="2200" dirty="0">
                <a:solidFill>
                  <a:srgbClr val="585858"/>
                </a:solidFill>
                <a:latin typeface="Century Gothic"/>
                <a:cs typeface="Century Gothic"/>
              </a:rPr>
              <a:t>contains:</a:t>
            </a:r>
            <a:endParaRPr sz="2200" dirty="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200" spc="-20" dirty="0">
                <a:solidFill>
                  <a:srgbClr val="585858"/>
                </a:solidFill>
                <a:latin typeface="Century Gothic"/>
                <a:cs typeface="Century Gothic"/>
              </a:rPr>
              <a:t>At </a:t>
            </a:r>
            <a:r>
              <a:rPr sz="2200" spc="-10" dirty="0">
                <a:solidFill>
                  <a:srgbClr val="585858"/>
                </a:solidFill>
                <a:latin typeface="Century Gothic"/>
                <a:cs typeface="Century Gothic"/>
              </a:rPr>
              <a:t>least </a:t>
            </a:r>
            <a:r>
              <a:rPr sz="2200" spc="-5" dirty="0">
                <a:solidFill>
                  <a:srgbClr val="585858"/>
                </a:solidFill>
                <a:latin typeface="Century Gothic"/>
                <a:cs typeface="Century Gothic"/>
              </a:rPr>
              <a:t>8</a:t>
            </a:r>
            <a:r>
              <a:rPr sz="2200" spc="65" dirty="0">
                <a:solidFill>
                  <a:srgbClr val="585858"/>
                </a:solidFill>
                <a:latin typeface="Century Gothic"/>
                <a:cs typeface="Century Gothic"/>
              </a:rPr>
              <a:t> </a:t>
            </a:r>
            <a:r>
              <a:rPr sz="2200" spc="-5" dirty="0">
                <a:solidFill>
                  <a:srgbClr val="585858"/>
                </a:solidFill>
                <a:latin typeface="Century Gothic"/>
                <a:cs typeface="Century Gothic"/>
              </a:rPr>
              <a:t>characters</a:t>
            </a:r>
            <a:endParaRPr sz="2200" dirty="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200" spc="-5" dirty="0">
                <a:solidFill>
                  <a:srgbClr val="585858"/>
                </a:solidFill>
                <a:latin typeface="Century Gothic"/>
                <a:cs typeface="Century Gothic"/>
              </a:rPr>
              <a:t>A capital</a:t>
            </a:r>
            <a:r>
              <a:rPr sz="2200" spc="-15" dirty="0">
                <a:solidFill>
                  <a:srgbClr val="585858"/>
                </a:solidFill>
                <a:latin typeface="Century Gothic"/>
                <a:cs typeface="Century Gothic"/>
              </a:rPr>
              <a:t> </a:t>
            </a:r>
            <a:r>
              <a:rPr sz="2200" spc="-5" dirty="0">
                <a:solidFill>
                  <a:srgbClr val="585858"/>
                </a:solidFill>
                <a:latin typeface="Century Gothic"/>
                <a:cs typeface="Century Gothic"/>
              </a:rPr>
              <a:t>letter</a:t>
            </a:r>
            <a:endParaRPr sz="2200" dirty="0">
              <a:latin typeface="Century Gothic"/>
              <a:cs typeface="Century Gothic"/>
            </a:endParaRPr>
          </a:p>
          <a:p>
            <a:pPr marL="355600" indent="-343535">
              <a:lnSpc>
                <a:spcPct val="100000"/>
              </a:lnSpc>
              <a:spcBef>
                <a:spcPts val="5"/>
              </a:spcBef>
              <a:buClr>
                <a:srgbClr val="D12133"/>
              </a:buClr>
              <a:buFont typeface="Arial"/>
              <a:buChar char="•"/>
              <a:tabLst>
                <a:tab pos="354965" algn="l"/>
                <a:tab pos="356235" algn="l"/>
              </a:tabLst>
            </a:pPr>
            <a:r>
              <a:rPr sz="2200" spc="-5" dirty="0">
                <a:solidFill>
                  <a:srgbClr val="585858"/>
                </a:solidFill>
                <a:latin typeface="Century Gothic"/>
                <a:cs typeface="Century Gothic"/>
              </a:rPr>
              <a:t>Either a number or special</a:t>
            </a:r>
            <a:r>
              <a:rPr sz="2200" spc="-25" dirty="0">
                <a:solidFill>
                  <a:srgbClr val="585858"/>
                </a:solidFill>
                <a:latin typeface="Century Gothic"/>
                <a:cs typeface="Century Gothic"/>
              </a:rPr>
              <a:t> </a:t>
            </a:r>
            <a:r>
              <a:rPr sz="2200" spc="-5" dirty="0">
                <a:solidFill>
                  <a:srgbClr val="585858"/>
                </a:solidFill>
                <a:latin typeface="Century Gothic"/>
                <a:cs typeface="Century Gothic"/>
              </a:rPr>
              <a:t>character</a:t>
            </a:r>
            <a:endParaRPr sz="2200" dirty="0">
              <a:latin typeface="Century Gothic"/>
              <a:cs typeface="Century Gothic"/>
            </a:endParaRPr>
          </a:p>
          <a:p>
            <a:pPr marL="355600" indent="-343535">
              <a:lnSpc>
                <a:spcPct val="100000"/>
              </a:lnSpc>
              <a:buClr>
                <a:srgbClr val="D12133"/>
              </a:buClr>
              <a:buFont typeface="Arial"/>
              <a:buChar char="•"/>
              <a:tabLst>
                <a:tab pos="354965" algn="l"/>
                <a:tab pos="356235" algn="l"/>
              </a:tabLst>
            </a:pPr>
            <a:r>
              <a:rPr sz="2200" spc="-5" dirty="0">
                <a:solidFill>
                  <a:srgbClr val="585858"/>
                </a:solidFill>
                <a:latin typeface="Century Gothic"/>
                <a:cs typeface="Century Gothic"/>
              </a:rPr>
              <a:t>No </a:t>
            </a:r>
            <a:r>
              <a:rPr sz="2200" spc="-10" dirty="0">
                <a:solidFill>
                  <a:srgbClr val="585858"/>
                </a:solidFill>
                <a:latin typeface="Century Gothic"/>
                <a:cs typeface="Century Gothic"/>
              </a:rPr>
              <a:t>part </a:t>
            </a:r>
            <a:r>
              <a:rPr sz="2200" spc="-5" dirty="0">
                <a:solidFill>
                  <a:srgbClr val="585858"/>
                </a:solidFill>
                <a:latin typeface="Century Gothic"/>
                <a:cs typeface="Century Gothic"/>
              </a:rPr>
              <a:t>of your</a:t>
            </a:r>
            <a:r>
              <a:rPr sz="2200" spc="40" dirty="0">
                <a:solidFill>
                  <a:srgbClr val="585858"/>
                </a:solidFill>
                <a:latin typeface="Century Gothic"/>
                <a:cs typeface="Century Gothic"/>
              </a:rPr>
              <a:t> </a:t>
            </a:r>
            <a:r>
              <a:rPr sz="2200" spc="-5" dirty="0">
                <a:solidFill>
                  <a:srgbClr val="585858"/>
                </a:solidFill>
                <a:latin typeface="Century Gothic"/>
                <a:cs typeface="Century Gothic"/>
              </a:rPr>
              <a:t>name</a:t>
            </a:r>
            <a:endParaRPr sz="2200" dirty="0">
              <a:latin typeface="Century Gothic"/>
              <a:cs typeface="Century Gothic"/>
            </a:endParaRPr>
          </a:p>
        </p:txBody>
      </p:sp>
      <p:sp>
        <p:nvSpPr>
          <p:cNvPr id="3" name="object 3"/>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5" name="object 4"/>
          <p:cNvSpPr txBox="1">
            <a:spLocks noGrp="1"/>
          </p:cNvSpPr>
          <p:nvPr>
            <p:ph type="title"/>
          </p:nvPr>
        </p:nvSpPr>
        <p:spPr>
          <a:xfrm>
            <a:off x="1176338" y="1254125"/>
            <a:ext cx="6062662" cy="635000"/>
          </a:xfrm>
          <a:prstGeom prst="rect">
            <a:avLst/>
          </a:prstGeom>
        </p:spPr>
        <p:txBody>
          <a:bodyPr vert="horz" wrap="square" lIns="0" tIns="12065" rIns="0" bIns="0" rtlCol="0">
            <a:spAutoFit/>
          </a:bodyPr>
          <a:lstStyle/>
          <a:p>
            <a:pPr marL="12700">
              <a:lnSpc>
                <a:spcPct val="100000"/>
              </a:lnSpc>
              <a:spcBef>
                <a:spcPts val="95"/>
              </a:spcBef>
            </a:pPr>
            <a:r>
              <a:rPr lang="en-US" sz="4000" spc="-5" dirty="0" smtClean="0"/>
              <a:t>Computer Access</a:t>
            </a:r>
            <a:endParaRPr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382509" cy="3942079"/>
          </a:xfrm>
          <a:prstGeom prst="rect">
            <a:avLst/>
          </a:prstGeom>
        </p:spPr>
        <p:txBody>
          <a:bodyPr vert="horz" wrap="square" lIns="0" tIns="12065" rIns="0" bIns="0" rtlCol="0">
            <a:spAutoFit/>
          </a:bodyPr>
          <a:lstStyle/>
          <a:p>
            <a:pPr marL="12700" marR="111125">
              <a:lnSpc>
                <a:spcPct val="100000"/>
              </a:lnSpc>
              <a:spcBef>
                <a:spcPts val="95"/>
              </a:spcBef>
            </a:pPr>
            <a:r>
              <a:rPr sz="2200" spc="-5" dirty="0">
                <a:solidFill>
                  <a:srgbClr val="585858"/>
                </a:solidFill>
                <a:latin typeface="Century Gothic"/>
                <a:cs typeface="Century Gothic"/>
              </a:rPr>
              <a:t>I can </a:t>
            </a:r>
            <a:r>
              <a:rPr sz="2200" spc="-10" dirty="0">
                <a:solidFill>
                  <a:srgbClr val="585858"/>
                </a:solidFill>
                <a:latin typeface="Century Gothic"/>
                <a:cs typeface="Century Gothic"/>
              </a:rPr>
              <a:t>access </a:t>
            </a:r>
            <a:r>
              <a:rPr sz="2200" spc="-5" dirty="0">
                <a:solidFill>
                  <a:srgbClr val="585858"/>
                </a:solidFill>
                <a:latin typeface="Century Gothic"/>
                <a:cs typeface="Century Gothic"/>
              </a:rPr>
              <a:t>my own medical records by logging </a:t>
            </a:r>
            <a:r>
              <a:rPr sz="2200" dirty="0">
                <a:solidFill>
                  <a:srgbClr val="585858"/>
                </a:solidFill>
                <a:latin typeface="Century Gothic"/>
                <a:cs typeface="Century Gothic"/>
              </a:rPr>
              <a:t>into  </a:t>
            </a:r>
            <a:r>
              <a:rPr sz="2200" spc="-5" dirty="0">
                <a:solidFill>
                  <a:srgbClr val="585858"/>
                </a:solidFill>
                <a:latin typeface="Century Gothic"/>
                <a:cs typeface="Century Gothic"/>
              </a:rPr>
              <a:t>Meditech </a:t>
            </a:r>
            <a:r>
              <a:rPr sz="2200" spc="-10" dirty="0">
                <a:solidFill>
                  <a:srgbClr val="585858"/>
                </a:solidFill>
                <a:latin typeface="Century Gothic"/>
                <a:cs typeface="Century Gothic"/>
              </a:rPr>
              <a:t>and </a:t>
            </a:r>
            <a:r>
              <a:rPr sz="2200" dirty="0">
                <a:solidFill>
                  <a:srgbClr val="585858"/>
                </a:solidFill>
                <a:latin typeface="Century Gothic"/>
                <a:cs typeface="Century Gothic"/>
              </a:rPr>
              <a:t>viewing </a:t>
            </a:r>
            <a:r>
              <a:rPr sz="2200" spc="-5" dirty="0">
                <a:solidFill>
                  <a:srgbClr val="585858"/>
                </a:solidFill>
                <a:latin typeface="Century Gothic"/>
                <a:cs typeface="Century Gothic"/>
              </a:rPr>
              <a:t>my</a:t>
            </a:r>
            <a:r>
              <a:rPr sz="2200" spc="-30" dirty="0">
                <a:solidFill>
                  <a:srgbClr val="585858"/>
                </a:solidFill>
                <a:latin typeface="Century Gothic"/>
                <a:cs typeface="Century Gothic"/>
              </a:rPr>
              <a:t> </a:t>
            </a:r>
            <a:r>
              <a:rPr sz="2200" spc="-5" dirty="0">
                <a:solidFill>
                  <a:srgbClr val="585858"/>
                </a:solidFill>
                <a:latin typeface="Century Gothic"/>
                <a:cs typeface="Century Gothic"/>
              </a:rPr>
              <a:t>chart.</a:t>
            </a:r>
            <a:endParaRPr sz="2200">
              <a:latin typeface="Century Gothic"/>
              <a:cs typeface="Century Gothic"/>
            </a:endParaRPr>
          </a:p>
          <a:p>
            <a:pPr>
              <a:lnSpc>
                <a:spcPct val="100000"/>
              </a:lnSpc>
            </a:pPr>
            <a:endParaRPr sz="215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a:latin typeface="Century Gothic"/>
              <a:cs typeface="Century Gothic"/>
            </a:endParaRPr>
          </a:p>
          <a:p>
            <a:pPr>
              <a:lnSpc>
                <a:spcPct val="100000"/>
              </a:lnSpc>
              <a:spcBef>
                <a:spcPts val="40"/>
              </a:spcBef>
            </a:pPr>
            <a:endParaRPr sz="3100">
              <a:latin typeface="Century Gothic"/>
              <a:cs typeface="Century Gothic"/>
            </a:endParaRPr>
          </a:p>
          <a:p>
            <a:pPr marL="12700" marR="5080">
              <a:lnSpc>
                <a:spcPct val="100000"/>
              </a:lnSpc>
              <a:tabLst>
                <a:tab pos="5291455" algn="l"/>
              </a:tabLst>
            </a:pPr>
            <a:r>
              <a:rPr sz="2200" spc="-5" dirty="0">
                <a:solidFill>
                  <a:srgbClr val="585858"/>
                </a:solidFill>
                <a:latin typeface="Century Gothic"/>
                <a:cs typeface="Century Gothic"/>
              </a:rPr>
              <a:t>You should </a:t>
            </a:r>
            <a:r>
              <a:rPr sz="2200" b="1" spc="-10" dirty="0">
                <a:solidFill>
                  <a:srgbClr val="585858"/>
                </a:solidFill>
                <a:latin typeface="Century Gothic"/>
                <a:cs typeface="Century Gothic"/>
              </a:rPr>
              <a:t>never </a:t>
            </a:r>
            <a:r>
              <a:rPr sz="2200" spc="-10" dirty="0">
                <a:solidFill>
                  <a:srgbClr val="585858"/>
                </a:solidFill>
                <a:latin typeface="Century Gothic"/>
                <a:cs typeface="Century Gothic"/>
              </a:rPr>
              <a:t>access </a:t>
            </a:r>
            <a:r>
              <a:rPr sz="2200" spc="-5" dirty="0">
                <a:solidFill>
                  <a:srgbClr val="585858"/>
                </a:solidFill>
                <a:latin typeface="Century Gothic"/>
                <a:cs typeface="Century Gothic"/>
              </a:rPr>
              <a:t>medical records for </a:t>
            </a:r>
            <a:r>
              <a:rPr sz="2200" spc="-10" dirty="0">
                <a:solidFill>
                  <a:srgbClr val="585858"/>
                </a:solidFill>
                <a:latin typeface="Century Gothic"/>
                <a:cs typeface="Century Gothic"/>
              </a:rPr>
              <a:t>any  </a:t>
            </a:r>
            <a:r>
              <a:rPr sz="2200" spc="-5" dirty="0">
                <a:solidFill>
                  <a:srgbClr val="585858"/>
                </a:solidFill>
                <a:latin typeface="Century Gothic"/>
                <a:cs typeface="Century Gothic"/>
              </a:rPr>
              <a:t>reason </a:t>
            </a:r>
            <a:r>
              <a:rPr sz="2200" dirty="0">
                <a:solidFill>
                  <a:srgbClr val="585858"/>
                </a:solidFill>
                <a:latin typeface="Century Gothic"/>
                <a:cs typeface="Century Gothic"/>
              </a:rPr>
              <a:t>other than </a:t>
            </a:r>
            <a:r>
              <a:rPr sz="2200" spc="-5" dirty="0">
                <a:solidFill>
                  <a:srgbClr val="585858"/>
                </a:solidFill>
                <a:latin typeface="Century Gothic"/>
                <a:cs typeface="Century Gothic"/>
              </a:rPr>
              <a:t>direct </a:t>
            </a:r>
            <a:r>
              <a:rPr sz="2200" dirty="0">
                <a:solidFill>
                  <a:srgbClr val="585858"/>
                </a:solidFill>
                <a:latin typeface="Century Gothic"/>
                <a:cs typeface="Century Gothic"/>
              </a:rPr>
              <a:t>patient</a:t>
            </a:r>
            <a:r>
              <a:rPr sz="2200" spc="-15" dirty="0">
                <a:solidFill>
                  <a:srgbClr val="585858"/>
                </a:solidFill>
                <a:latin typeface="Century Gothic"/>
                <a:cs typeface="Century Gothic"/>
              </a:rPr>
              <a:t> </a:t>
            </a:r>
            <a:r>
              <a:rPr sz="2200" spc="-5" dirty="0">
                <a:solidFill>
                  <a:srgbClr val="585858"/>
                </a:solidFill>
                <a:latin typeface="Century Gothic"/>
                <a:cs typeface="Century Gothic"/>
              </a:rPr>
              <a:t>care.	If </a:t>
            </a:r>
            <a:r>
              <a:rPr sz="2200" spc="-10" dirty="0">
                <a:solidFill>
                  <a:srgbClr val="585858"/>
                </a:solidFill>
                <a:latin typeface="Century Gothic"/>
                <a:cs typeface="Century Gothic"/>
              </a:rPr>
              <a:t>you would  </a:t>
            </a:r>
            <a:r>
              <a:rPr sz="2200" dirty="0">
                <a:solidFill>
                  <a:srgbClr val="585858"/>
                </a:solidFill>
                <a:latin typeface="Century Gothic"/>
                <a:cs typeface="Century Gothic"/>
              </a:rPr>
              <a:t>like to </a:t>
            </a:r>
            <a:r>
              <a:rPr sz="2200" spc="-5" dirty="0">
                <a:solidFill>
                  <a:srgbClr val="585858"/>
                </a:solidFill>
                <a:latin typeface="Century Gothic"/>
                <a:cs typeface="Century Gothic"/>
              </a:rPr>
              <a:t>request copies of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own medical record,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must follow the correct </a:t>
            </a:r>
            <a:r>
              <a:rPr sz="2200" spc="-10" dirty="0">
                <a:solidFill>
                  <a:srgbClr val="585858"/>
                </a:solidFill>
                <a:latin typeface="Century Gothic"/>
                <a:cs typeface="Century Gothic"/>
              </a:rPr>
              <a:t>procedure </a:t>
            </a:r>
            <a:r>
              <a:rPr sz="2200" spc="-5" dirty="0">
                <a:solidFill>
                  <a:srgbClr val="585858"/>
                </a:solidFill>
                <a:latin typeface="Century Gothic"/>
                <a:cs typeface="Century Gothic"/>
              </a:rPr>
              <a:t>established by </a:t>
            </a:r>
            <a:r>
              <a:rPr sz="2200" dirty="0">
                <a:solidFill>
                  <a:srgbClr val="585858"/>
                </a:solidFill>
                <a:latin typeface="Century Gothic"/>
                <a:cs typeface="Century Gothic"/>
              </a:rPr>
              <a:t>the  </a:t>
            </a:r>
            <a:r>
              <a:rPr sz="2200" spc="-5" dirty="0">
                <a:solidFill>
                  <a:srgbClr val="585858"/>
                </a:solidFill>
                <a:latin typeface="Century Gothic"/>
                <a:cs typeface="Century Gothic"/>
              </a:rPr>
              <a:t>Health Information Management</a:t>
            </a:r>
            <a:r>
              <a:rPr sz="2200" spc="-45" dirty="0">
                <a:solidFill>
                  <a:srgbClr val="585858"/>
                </a:solidFill>
                <a:latin typeface="Century Gothic"/>
                <a:cs typeface="Century Gothic"/>
              </a:rPr>
              <a:t> </a:t>
            </a:r>
            <a:r>
              <a:rPr sz="2200" spc="-5" dirty="0">
                <a:solidFill>
                  <a:srgbClr val="585858"/>
                </a:solidFill>
                <a:latin typeface="Century Gothic"/>
                <a:cs typeface="Century Gothic"/>
              </a:rPr>
              <a:t>office.</a:t>
            </a:r>
            <a:endParaRPr sz="2200">
              <a:latin typeface="Century Gothic"/>
              <a:cs typeface="Century Gothic"/>
            </a:endParaRPr>
          </a:p>
        </p:txBody>
      </p:sp>
      <p:sp>
        <p:nvSpPr>
          <p:cNvPr id="5" name="object 5"/>
          <p:cNvSpPr/>
          <p:nvPr/>
        </p:nvSpPr>
        <p:spPr>
          <a:xfrm>
            <a:off x="972311" y="3401567"/>
            <a:ext cx="1643633" cy="59512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4424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172325" cy="2251257"/>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It </a:t>
            </a:r>
            <a:r>
              <a:rPr sz="2200" spc="5" dirty="0">
                <a:solidFill>
                  <a:srgbClr val="585858"/>
                </a:solidFill>
                <a:latin typeface="Century Gothic"/>
                <a:cs typeface="Century Gothic"/>
              </a:rPr>
              <a:t>is </a:t>
            </a:r>
            <a:r>
              <a:rPr sz="2200" spc="-5" dirty="0">
                <a:solidFill>
                  <a:srgbClr val="585858"/>
                </a:solidFill>
                <a:latin typeface="Century Gothic"/>
                <a:cs typeface="Century Gothic"/>
              </a:rPr>
              <a:t>okay </a:t>
            </a:r>
            <a:r>
              <a:rPr sz="2200" dirty="0">
                <a:solidFill>
                  <a:srgbClr val="585858"/>
                </a:solidFill>
                <a:latin typeface="Century Gothic"/>
                <a:cs typeface="Century Gothic"/>
              </a:rPr>
              <a:t>to give </a:t>
            </a:r>
            <a:r>
              <a:rPr sz="2200" spc="-5" dirty="0">
                <a:solidFill>
                  <a:srgbClr val="585858"/>
                </a:solidFill>
                <a:latin typeface="Century Gothic"/>
                <a:cs typeface="Century Gothic"/>
              </a:rPr>
              <a:t>my </a:t>
            </a:r>
            <a:r>
              <a:rPr sz="2200" spc="-10" dirty="0">
                <a:solidFill>
                  <a:srgbClr val="585858"/>
                </a:solidFill>
                <a:latin typeface="Century Gothic"/>
                <a:cs typeface="Century Gothic"/>
              </a:rPr>
              <a:t>password </a:t>
            </a:r>
            <a:r>
              <a:rPr sz="2200" dirty="0">
                <a:solidFill>
                  <a:srgbClr val="585858"/>
                </a:solidFill>
                <a:latin typeface="Century Gothic"/>
                <a:cs typeface="Century Gothic"/>
              </a:rPr>
              <a:t>to </a:t>
            </a:r>
            <a:r>
              <a:rPr sz="2200" spc="-5" dirty="0">
                <a:solidFill>
                  <a:srgbClr val="585858"/>
                </a:solidFill>
                <a:latin typeface="Century Gothic"/>
                <a:cs typeface="Century Gothic"/>
              </a:rPr>
              <a:t>Information Services  </a:t>
            </a:r>
            <a:r>
              <a:rPr sz="2200" spc="-15" dirty="0">
                <a:solidFill>
                  <a:srgbClr val="585858"/>
                </a:solidFill>
                <a:latin typeface="Century Gothic"/>
                <a:cs typeface="Century Gothic"/>
              </a:rPr>
              <a:t>(tech </a:t>
            </a:r>
            <a:r>
              <a:rPr sz="2200" spc="-5" dirty="0">
                <a:solidFill>
                  <a:srgbClr val="585858"/>
                </a:solidFill>
                <a:latin typeface="Century Gothic"/>
                <a:cs typeface="Century Gothic"/>
              </a:rPr>
              <a:t>support) </a:t>
            </a:r>
            <a:r>
              <a:rPr sz="2200" dirty="0">
                <a:solidFill>
                  <a:srgbClr val="585858"/>
                </a:solidFill>
                <a:latin typeface="Century Gothic"/>
                <a:cs typeface="Century Gothic"/>
              </a:rPr>
              <a:t>if </a:t>
            </a:r>
            <a:r>
              <a:rPr sz="2200" spc="-5" dirty="0">
                <a:solidFill>
                  <a:srgbClr val="585858"/>
                </a:solidFill>
                <a:latin typeface="Century Gothic"/>
                <a:cs typeface="Century Gothic"/>
              </a:rPr>
              <a:t>they </a:t>
            </a:r>
            <a:r>
              <a:rPr sz="2200" spc="-10" dirty="0">
                <a:solidFill>
                  <a:srgbClr val="585858"/>
                </a:solidFill>
                <a:latin typeface="Century Gothic"/>
                <a:cs typeface="Century Gothic"/>
              </a:rPr>
              <a:t>ask </a:t>
            </a:r>
            <a:r>
              <a:rPr sz="2200" spc="-5" dirty="0">
                <a:solidFill>
                  <a:srgbClr val="585858"/>
                </a:solidFill>
                <a:latin typeface="Century Gothic"/>
                <a:cs typeface="Century Gothic"/>
              </a:rPr>
              <a:t>for</a:t>
            </a:r>
            <a:r>
              <a:rPr sz="2200" spc="30" dirty="0">
                <a:solidFill>
                  <a:srgbClr val="585858"/>
                </a:solidFill>
                <a:latin typeface="Century Gothic"/>
                <a:cs typeface="Century Gothic"/>
              </a:rPr>
              <a:t> </a:t>
            </a:r>
            <a:r>
              <a:rPr sz="2200" spc="5" dirty="0">
                <a:solidFill>
                  <a:srgbClr val="585858"/>
                </a:solidFill>
                <a:latin typeface="Century Gothic"/>
                <a:cs typeface="Century Gothic"/>
              </a:rPr>
              <a:t>it.</a:t>
            </a:r>
            <a:endParaRPr sz="2200" dirty="0">
              <a:latin typeface="Century Gothic"/>
              <a:cs typeface="Century Gothic"/>
            </a:endParaRPr>
          </a:p>
          <a:p>
            <a:pPr>
              <a:lnSpc>
                <a:spcPct val="100000"/>
              </a:lnSpc>
            </a:pPr>
            <a:endParaRPr sz="2150" dirty="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dirty="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dirty="0">
              <a:latin typeface="Century Gothic"/>
              <a:cs typeface="Century Gothic"/>
            </a:endParaRPr>
          </a:p>
          <a:p>
            <a:pPr>
              <a:lnSpc>
                <a:spcPct val="100000"/>
              </a:lnSpc>
              <a:spcBef>
                <a:spcPts val="40"/>
              </a:spcBef>
            </a:pPr>
            <a:endParaRPr sz="3100" dirty="0">
              <a:latin typeface="Century Gothic"/>
              <a:cs typeface="Century Gothic"/>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3321050" cy="635000"/>
          </a:xfrm>
          <a:prstGeom prst="rect">
            <a:avLst/>
          </a:prstGeom>
        </p:spPr>
        <p:txBody>
          <a:bodyPr vert="horz" wrap="square" lIns="0" tIns="12065" rIns="0" bIns="0" rtlCol="0">
            <a:spAutoFit/>
          </a:bodyPr>
          <a:lstStyle/>
          <a:p>
            <a:pPr marL="12700">
              <a:lnSpc>
                <a:spcPct val="100000"/>
              </a:lnSpc>
              <a:spcBef>
                <a:spcPts val="95"/>
              </a:spcBef>
            </a:pPr>
            <a:r>
              <a:rPr sz="4000" spc="-5" dirty="0"/>
              <a:t>True or</a:t>
            </a:r>
            <a:r>
              <a:rPr sz="4000" spc="-40" dirty="0"/>
              <a:t> </a:t>
            </a:r>
            <a:r>
              <a:rPr sz="4000" spc="-10" dirty="0"/>
              <a:t>False?</a:t>
            </a:r>
            <a:endParaRPr sz="4000"/>
          </a:p>
        </p:txBody>
      </p:sp>
      <p:sp>
        <p:nvSpPr>
          <p:cNvPr id="4" name="object 4"/>
          <p:cNvSpPr txBox="1"/>
          <p:nvPr/>
        </p:nvSpPr>
        <p:spPr>
          <a:xfrm>
            <a:off x="1198270" y="2084958"/>
            <a:ext cx="7172325" cy="3272154"/>
          </a:xfrm>
          <a:prstGeom prst="rect">
            <a:avLst/>
          </a:prstGeom>
        </p:spPr>
        <p:txBody>
          <a:bodyPr vert="horz" wrap="square" lIns="0" tIns="12065" rIns="0" bIns="0" rtlCol="0">
            <a:spAutoFit/>
          </a:bodyPr>
          <a:lstStyle/>
          <a:p>
            <a:pPr marL="12700" marR="5080">
              <a:lnSpc>
                <a:spcPct val="100000"/>
              </a:lnSpc>
              <a:spcBef>
                <a:spcPts val="95"/>
              </a:spcBef>
            </a:pPr>
            <a:r>
              <a:rPr sz="2200" spc="-5" dirty="0">
                <a:solidFill>
                  <a:srgbClr val="585858"/>
                </a:solidFill>
                <a:latin typeface="Century Gothic"/>
                <a:cs typeface="Century Gothic"/>
              </a:rPr>
              <a:t>It </a:t>
            </a:r>
            <a:r>
              <a:rPr sz="2200" spc="5" dirty="0">
                <a:solidFill>
                  <a:srgbClr val="585858"/>
                </a:solidFill>
                <a:latin typeface="Century Gothic"/>
                <a:cs typeface="Century Gothic"/>
              </a:rPr>
              <a:t>is </a:t>
            </a:r>
            <a:r>
              <a:rPr sz="2200" spc="-5" dirty="0">
                <a:solidFill>
                  <a:srgbClr val="585858"/>
                </a:solidFill>
                <a:latin typeface="Century Gothic"/>
                <a:cs typeface="Century Gothic"/>
              </a:rPr>
              <a:t>okay </a:t>
            </a:r>
            <a:r>
              <a:rPr sz="2200" dirty="0">
                <a:solidFill>
                  <a:srgbClr val="585858"/>
                </a:solidFill>
                <a:latin typeface="Century Gothic"/>
                <a:cs typeface="Century Gothic"/>
              </a:rPr>
              <a:t>to give </a:t>
            </a:r>
            <a:r>
              <a:rPr sz="2200" spc="-5" dirty="0">
                <a:solidFill>
                  <a:srgbClr val="585858"/>
                </a:solidFill>
                <a:latin typeface="Century Gothic"/>
                <a:cs typeface="Century Gothic"/>
              </a:rPr>
              <a:t>my </a:t>
            </a:r>
            <a:r>
              <a:rPr sz="2200" spc="-10" dirty="0">
                <a:solidFill>
                  <a:srgbClr val="585858"/>
                </a:solidFill>
                <a:latin typeface="Century Gothic"/>
                <a:cs typeface="Century Gothic"/>
              </a:rPr>
              <a:t>password </a:t>
            </a:r>
            <a:r>
              <a:rPr sz="2200" dirty="0">
                <a:solidFill>
                  <a:srgbClr val="585858"/>
                </a:solidFill>
                <a:latin typeface="Century Gothic"/>
                <a:cs typeface="Century Gothic"/>
              </a:rPr>
              <a:t>to </a:t>
            </a:r>
            <a:r>
              <a:rPr sz="2200" spc="-5" dirty="0">
                <a:solidFill>
                  <a:srgbClr val="585858"/>
                </a:solidFill>
                <a:latin typeface="Century Gothic"/>
                <a:cs typeface="Century Gothic"/>
              </a:rPr>
              <a:t>Information Services  </a:t>
            </a:r>
            <a:r>
              <a:rPr sz="2200" spc="-15" dirty="0">
                <a:solidFill>
                  <a:srgbClr val="585858"/>
                </a:solidFill>
                <a:latin typeface="Century Gothic"/>
                <a:cs typeface="Century Gothic"/>
              </a:rPr>
              <a:t>(tech </a:t>
            </a:r>
            <a:r>
              <a:rPr sz="2200" spc="-5" dirty="0">
                <a:solidFill>
                  <a:srgbClr val="585858"/>
                </a:solidFill>
                <a:latin typeface="Century Gothic"/>
                <a:cs typeface="Century Gothic"/>
              </a:rPr>
              <a:t>support) </a:t>
            </a:r>
            <a:r>
              <a:rPr sz="2200" dirty="0">
                <a:solidFill>
                  <a:srgbClr val="585858"/>
                </a:solidFill>
                <a:latin typeface="Century Gothic"/>
                <a:cs typeface="Century Gothic"/>
              </a:rPr>
              <a:t>if </a:t>
            </a:r>
            <a:r>
              <a:rPr sz="2200" spc="-5" dirty="0">
                <a:solidFill>
                  <a:srgbClr val="585858"/>
                </a:solidFill>
                <a:latin typeface="Century Gothic"/>
                <a:cs typeface="Century Gothic"/>
              </a:rPr>
              <a:t>they </a:t>
            </a:r>
            <a:r>
              <a:rPr sz="2200" spc="-10" dirty="0">
                <a:solidFill>
                  <a:srgbClr val="585858"/>
                </a:solidFill>
                <a:latin typeface="Century Gothic"/>
                <a:cs typeface="Century Gothic"/>
              </a:rPr>
              <a:t>ask </a:t>
            </a:r>
            <a:r>
              <a:rPr sz="2200" spc="-5" dirty="0">
                <a:solidFill>
                  <a:srgbClr val="585858"/>
                </a:solidFill>
                <a:latin typeface="Century Gothic"/>
                <a:cs typeface="Century Gothic"/>
              </a:rPr>
              <a:t>for</a:t>
            </a:r>
            <a:r>
              <a:rPr sz="2200" spc="30" dirty="0">
                <a:solidFill>
                  <a:srgbClr val="585858"/>
                </a:solidFill>
                <a:latin typeface="Century Gothic"/>
                <a:cs typeface="Century Gothic"/>
              </a:rPr>
              <a:t> </a:t>
            </a:r>
            <a:r>
              <a:rPr sz="2200" spc="5" dirty="0">
                <a:solidFill>
                  <a:srgbClr val="585858"/>
                </a:solidFill>
                <a:latin typeface="Century Gothic"/>
                <a:cs typeface="Century Gothic"/>
              </a:rPr>
              <a:t>it.</a:t>
            </a:r>
            <a:endParaRPr sz="2200" dirty="0">
              <a:latin typeface="Century Gothic"/>
              <a:cs typeface="Century Gothic"/>
            </a:endParaRPr>
          </a:p>
          <a:p>
            <a:pPr>
              <a:lnSpc>
                <a:spcPct val="100000"/>
              </a:lnSpc>
            </a:pPr>
            <a:endParaRPr sz="2150" dirty="0">
              <a:latin typeface="Century Gothic"/>
              <a:cs typeface="Century Gothic"/>
            </a:endParaRPr>
          </a:p>
          <a:p>
            <a:pPr marL="469265" indent="-457200">
              <a:lnSpc>
                <a:spcPct val="100000"/>
              </a:lnSpc>
              <a:spcBef>
                <a:spcPts val="5"/>
              </a:spcBef>
              <a:buClr>
                <a:srgbClr val="D12133"/>
              </a:buClr>
              <a:buAutoNum type="arabicPeriod"/>
              <a:tabLst>
                <a:tab pos="469265" algn="l"/>
                <a:tab pos="469900" algn="l"/>
              </a:tabLst>
            </a:pPr>
            <a:r>
              <a:rPr sz="2200" spc="-5" dirty="0">
                <a:solidFill>
                  <a:srgbClr val="585858"/>
                </a:solidFill>
                <a:latin typeface="Century Gothic"/>
                <a:cs typeface="Century Gothic"/>
              </a:rPr>
              <a:t>True</a:t>
            </a:r>
            <a:endParaRPr sz="2200" dirty="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False</a:t>
            </a:r>
            <a:endParaRPr sz="2200" dirty="0">
              <a:latin typeface="Century Gothic"/>
              <a:cs typeface="Century Gothic"/>
            </a:endParaRPr>
          </a:p>
          <a:p>
            <a:pPr>
              <a:lnSpc>
                <a:spcPct val="100000"/>
              </a:lnSpc>
              <a:spcBef>
                <a:spcPts val="40"/>
              </a:spcBef>
            </a:pPr>
            <a:endParaRPr sz="3100" dirty="0">
              <a:latin typeface="Century Gothic"/>
              <a:cs typeface="Century Gothic"/>
            </a:endParaRPr>
          </a:p>
          <a:p>
            <a:pPr marL="12700" marR="588010">
              <a:lnSpc>
                <a:spcPct val="100000"/>
              </a:lnSpc>
            </a:pPr>
            <a:r>
              <a:rPr sz="2200" spc="-5" dirty="0">
                <a:solidFill>
                  <a:srgbClr val="585858"/>
                </a:solidFill>
                <a:latin typeface="Century Gothic"/>
                <a:cs typeface="Century Gothic"/>
              </a:rPr>
              <a:t>You should </a:t>
            </a:r>
            <a:r>
              <a:rPr sz="2200" b="1" spc="-10" dirty="0">
                <a:solidFill>
                  <a:srgbClr val="585858"/>
                </a:solidFill>
                <a:latin typeface="Century Gothic"/>
                <a:cs typeface="Century Gothic"/>
              </a:rPr>
              <a:t>never </a:t>
            </a:r>
            <a:r>
              <a:rPr sz="2200" dirty="0">
                <a:solidFill>
                  <a:srgbClr val="585858"/>
                </a:solidFill>
                <a:latin typeface="Century Gothic"/>
                <a:cs typeface="Century Gothic"/>
              </a:rPr>
              <a:t>give </a:t>
            </a:r>
            <a:r>
              <a:rPr sz="2200" spc="-10" dirty="0">
                <a:solidFill>
                  <a:srgbClr val="585858"/>
                </a:solidFill>
                <a:latin typeface="Century Gothic"/>
                <a:cs typeface="Century Gothic"/>
              </a:rPr>
              <a:t>your password </a:t>
            </a:r>
            <a:r>
              <a:rPr sz="2200" dirty="0">
                <a:solidFill>
                  <a:srgbClr val="585858"/>
                </a:solidFill>
                <a:latin typeface="Century Gothic"/>
                <a:cs typeface="Century Gothic"/>
              </a:rPr>
              <a:t>to </a:t>
            </a:r>
            <a:r>
              <a:rPr sz="2200" spc="-10" dirty="0">
                <a:solidFill>
                  <a:srgbClr val="585858"/>
                </a:solidFill>
                <a:latin typeface="Century Gothic"/>
                <a:cs typeface="Century Gothic"/>
              </a:rPr>
              <a:t>anyone.  </a:t>
            </a:r>
            <a:r>
              <a:rPr sz="2200" spc="-5" dirty="0">
                <a:solidFill>
                  <a:srgbClr val="585858"/>
                </a:solidFill>
                <a:latin typeface="Century Gothic"/>
                <a:cs typeface="Century Gothic"/>
              </a:rPr>
              <a:t>Information Services will </a:t>
            </a:r>
            <a:r>
              <a:rPr sz="2200" dirty="0">
                <a:solidFill>
                  <a:srgbClr val="585858"/>
                </a:solidFill>
                <a:latin typeface="Century Gothic"/>
                <a:cs typeface="Century Gothic"/>
              </a:rPr>
              <a:t>never </a:t>
            </a:r>
            <a:r>
              <a:rPr sz="2200" spc="-5" dirty="0">
                <a:solidFill>
                  <a:srgbClr val="585858"/>
                </a:solidFill>
                <a:latin typeface="Century Gothic"/>
                <a:cs typeface="Century Gothic"/>
              </a:rPr>
              <a:t>ask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for your  </a:t>
            </a:r>
            <a:r>
              <a:rPr sz="2200" spc="-10" dirty="0">
                <a:solidFill>
                  <a:srgbClr val="585858"/>
                </a:solidFill>
                <a:latin typeface="Century Gothic"/>
                <a:cs typeface="Century Gothic"/>
              </a:rPr>
              <a:t>password.</a:t>
            </a:r>
            <a:endParaRPr sz="2200" dirty="0">
              <a:latin typeface="Century Gothic"/>
              <a:cs typeface="Century Gothic"/>
            </a:endParaRPr>
          </a:p>
        </p:txBody>
      </p:sp>
      <p:sp>
        <p:nvSpPr>
          <p:cNvPr id="5" name="object 5"/>
          <p:cNvSpPr/>
          <p:nvPr/>
        </p:nvSpPr>
        <p:spPr>
          <a:xfrm>
            <a:off x="972311" y="3401567"/>
            <a:ext cx="1643633" cy="59512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42747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14130" cy="914400"/>
          </a:xfrm>
          <a:custGeom>
            <a:avLst/>
            <a:gdLst/>
            <a:ahLst/>
            <a:cxnLst/>
            <a:rect l="l" t="t" r="r" b="b"/>
            <a:pathLst>
              <a:path w="8914130" h="914400">
                <a:moveTo>
                  <a:pt x="0" y="914400"/>
                </a:moveTo>
                <a:lnTo>
                  <a:pt x="8913876" y="914400"/>
                </a:lnTo>
                <a:lnTo>
                  <a:pt x="8913876"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83970"/>
            <a:ext cx="3241675" cy="574040"/>
          </a:xfrm>
          <a:prstGeom prst="rect">
            <a:avLst/>
          </a:prstGeom>
        </p:spPr>
        <p:txBody>
          <a:bodyPr vert="horz" wrap="square" lIns="0" tIns="12700" rIns="0" bIns="0" rtlCol="0">
            <a:spAutoFit/>
          </a:bodyPr>
          <a:lstStyle/>
          <a:p>
            <a:pPr marL="12700">
              <a:lnSpc>
                <a:spcPct val="100000"/>
              </a:lnSpc>
              <a:spcBef>
                <a:spcPts val="100"/>
              </a:spcBef>
            </a:pPr>
            <a:r>
              <a:rPr sz="3600" dirty="0"/>
              <a:t>Confidentiality</a:t>
            </a:r>
            <a:endParaRPr sz="3600"/>
          </a:p>
        </p:txBody>
      </p:sp>
      <p:sp>
        <p:nvSpPr>
          <p:cNvPr id="4" name="object 4"/>
          <p:cNvSpPr txBox="1"/>
          <p:nvPr/>
        </p:nvSpPr>
        <p:spPr>
          <a:xfrm>
            <a:off x="1155293" y="2008149"/>
            <a:ext cx="7378065" cy="3241675"/>
          </a:xfrm>
          <a:prstGeom prst="rect">
            <a:avLst/>
          </a:prstGeom>
        </p:spPr>
        <p:txBody>
          <a:bodyPr vert="horz" wrap="square" lIns="0" tIns="88900" rIns="0" bIns="0" rtlCol="0">
            <a:spAutoFit/>
          </a:bodyPr>
          <a:lstStyle/>
          <a:p>
            <a:pPr marL="12700">
              <a:lnSpc>
                <a:spcPct val="100000"/>
              </a:lnSpc>
              <a:spcBef>
                <a:spcPts val="700"/>
              </a:spcBef>
            </a:pPr>
            <a:r>
              <a:rPr sz="2200" spc="-5" dirty="0">
                <a:solidFill>
                  <a:srgbClr val="585858"/>
                </a:solidFill>
                <a:latin typeface="Century Gothic"/>
                <a:cs typeface="Century Gothic"/>
              </a:rPr>
              <a:t>Personal health information </a:t>
            </a:r>
            <a:r>
              <a:rPr sz="2200" spc="-15" dirty="0">
                <a:solidFill>
                  <a:srgbClr val="585858"/>
                </a:solidFill>
                <a:latin typeface="Century Gothic"/>
                <a:cs typeface="Century Gothic"/>
              </a:rPr>
              <a:t>(PHI)</a:t>
            </a:r>
            <a:r>
              <a:rPr sz="2200" spc="10" dirty="0">
                <a:solidFill>
                  <a:srgbClr val="585858"/>
                </a:solidFill>
                <a:latin typeface="Century Gothic"/>
                <a:cs typeface="Century Gothic"/>
              </a:rPr>
              <a:t> </a:t>
            </a:r>
            <a:r>
              <a:rPr sz="2200" spc="-5" dirty="0">
                <a:solidFill>
                  <a:srgbClr val="585858"/>
                </a:solidFill>
                <a:latin typeface="Century Gothic"/>
                <a:cs typeface="Century Gothic"/>
              </a:rPr>
              <a:t>includes:</a:t>
            </a:r>
            <a:endParaRPr sz="2200" dirty="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Written, spoken, </a:t>
            </a:r>
            <a:r>
              <a:rPr sz="2200" spc="-10" dirty="0">
                <a:solidFill>
                  <a:srgbClr val="585858"/>
                </a:solidFill>
                <a:latin typeface="Century Gothic"/>
                <a:cs typeface="Century Gothic"/>
              </a:rPr>
              <a:t>and </a:t>
            </a:r>
            <a:r>
              <a:rPr sz="2200" dirty="0">
                <a:solidFill>
                  <a:srgbClr val="585858"/>
                </a:solidFill>
                <a:latin typeface="Century Gothic"/>
                <a:cs typeface="Century Gothic"/>
              </a:rPr>
              <a:t>electronic</a:t>
            </a:r>
            <a:r>
              <a:rPr sz="2200" spc="-20" dirty="0">
                <a:solidFill>
                  <a:srgbClr val="585858"/>
                </a:solidFill>
                <a:latin typeface="Century Gothic"/>
                <a:cs typeface="Century Gothic"/>
              </a:rPr>
              <a:t> </a:t>
            </a:r>
            <a:r>
              <a:rPr sz="2200" spc="-5" dirty="0">
                <a:solidFill>
                  <a:srgbClr val="585858"/>
                </a:solidFill>
                <a:latin typeface="Century Gothic"/>
                <a:cs typeface="Century Gothic"/>
              </a:rPr>
              <a:t>information</a:t>
            </a:r>
            <a:endParaRPr sz="2200" dirty="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15" dirty="0">
                <a:solidFill>
                  <a:srgbClr val="585858"/>
                </a:solidFill>
                <a:latin typeface="Century Gothic"/>
                <a:cs typeface="Century Gothic"/>
              </a:rPr>
              <a:t>Any </a:t>
            </a:r>
            <a:r>
              <a:rPr sz="2200" spc="-5" dirty="0">
                <a:solidFill>
                  <a:srgbClr val="585858"/>
                </a:solidFill>
                <a:latin typeface="Century Gothic"/>
                <a:cs typeface="Century Gothic"/>
              </a:rPr>
              <a:t>information collected from a</a:t>
            </a:r>
            <a:r>
              <a:rPr sz="2200" spc="15" dirty="0">
                <a:solidFill>
                  <a:srgbClr val="585858"/>
                </a:solidFill>
                <a:latin typeface="Century Gothic"/>
                <a:cs typeface="Century Gothic"/>
              </a:rPr>
              <a:t> </a:t>
            </a:r>
            <a:r>
              <a:rPr sz="2200" dirty="0">
                <a:solidFill>
                  <a:srgbClr val="585858"/>
                </a:solidFill>
                <a:latin typeface="Century Gothic"/>
                <a:cs typeface="Century Gothic"/>
              </a:rPr>
              <a:t>patient</a:t>
            </a:r>
            <a:endParaRPr sz="2200" dirty="0">
              <a:latin typeface="Century Gothic"/>
              <a:cs typeface="Century Gothic"/>
            </a:endParaRPr>
          </a:p>
          <a:p>
            <a:pPr marL="355600" marR="508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Information related </a:t>
            </a:r>
            <a:r>
              <a:rPr sz="2200" dirty="0">
                <a:solidFill>
                  <a:srgbClr val="585858"/>
                </a:solidFill>
                <a:latin typeface="Century Gothic"/>
                <a:cs typeface="Century Gothic"/>
              </a:rPr>
              <a:t>to </a:t>
            </a:r>
            <a:r>
              <a:rPr sz="2200" spc="-5" dirty="0">
                <a:solidFill>
                  <a:srgbClr val="585858"/>
                </a:solidFill>
                <a:latin typeface="Century Gothic"/>
                <a:cs typeface="Century Gothic"/>
              </a:rPr>
              <a:t>past, present, or future health  care</a:t>
            </a:r>
            <a:endParaRPr sz="2200" dirty="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Information related </a:t>
            </a:r>
            <a:r>
              <a:rPr sz="2200" dirty="0">
                <a:solidFill>
                  <a:srgbClr val="585858"/>
                </a:solidFill>
                <a:latin typeface="Century Gothic"/>
                <a:cs typeface="Century Gothic"/>
              </a:rPr>
              <a:t>to</a:t>
            </a:r>
            <a:r>
              <a:rPr sz="2200" spc="-25" dirty="0">
                <a:solidFill>
                  <a:srgbClr val="585858"/>
                </a:solidFill>
                <a:latin typeface="Century Gothic"/>
                <a:cs typeface="Century Gothic"/>
              </a:rPr>
              <a:t> </a:t>
            </a:r>
            <a:r>
              <a:rPr sz="2200" spc="-5" dirty="0">
                <a:solidFill>
                  <a:srgbClr val="585858"/>
                </a:solidFill>
                <a:latin typeface="Century Gothic"/>
                <a:cs typeface="Century Gothic"/>
              </a:rPr>
              <a:t>payments</a:t>
            </a:r>
            <a:endParaRPr sz="2200" dirty="0">
              <a:latin typeface="Century Gothic"/>
              <a:cs typeface="Century Gothic"/>
            </a:endParaRPr>
          </a:p>
          <a:p>
            <a:pPr>
              <a:lnSpc>
                <a:spcPct val="100000"/>
              </a:lnSpc>
              <a:spcBef>
                <a:spcPts val="45"/>
              </a:spcBef>
            </a:pPr>
            <a:endParaRPr sz="3100" dirty="0">
              <a:latin typeface="Century Gothic"/>
              <a:cs typeface="Century Gothic"/>
            </a:endParaRPr>
          </a:p>
          <a:p>
            <a:pPr marL="12700">
              <a:lnSpc>
                <a:spcPct val="100000"/>
              </a:lnSpc>
            </a:pPr>
            <a:r>
              <a:rPr sz="2200" spc="-5" dirty="0">
                <a:solidFill>
                  <a:srgbClr val="585858"/>
                </a:solidFill>
                <a:latin typeface="Century Gothic"/>
                <a:cs typeface="Century Gothic"/>
              </a:rPr>
              <a:t>Please </a:t>
            </a:r>
            <a:r>
              <a:rPr sz="2200" dirty="0">
                <a:solidFill>
                  <a:srgbClr val="585858"/>
                </a:solidFill>
                <a:latin typeface="Century Gothic"/>
                <a:cs typeface="Century Gothic"/>
              </a:rPr>
              <a:t>review</a:t>
            </a:r>
            <a:r>
              <a:rPr sz="2200" spc="-25" dirty="0">
                <a:solidFill>
                  <a:srgbClr val="585858"/>
                </a:solidFill>
                <a:latin typeface="Century Gothic"/>
                <a:cs typeface="Century Gothic"/>
              </a:rPr>
              <a:t> </a:t>
            </a:r>
            <a:r>
              <a:rPr sz="2200" u="heavy" spc="-5" dirty="0">
                <a:solidFill>
                  <a:srgbClr val="D00F0F"/>
                </a:solidFill>
                <a:uFill>
                  <a:solidFill>
                    <a:srgbClr val="D00F0F"/>
                  </a:solidFill>
                </a:uFill>
                <a:latin typeface="Century Gothic"/>
                <a:cs typeface="Century Gothic"/>
                <a:hlinkClick r:id="rId2"/>
              </a:rPr>
              <a:t>policy</a:t>
            </a:r>
            <a:r>
              <a:rPr sz="2200" spc="-5" dirty="0">
                <a:solidFill>
                  <a:srgbClr val="585858"/>
                </a:solidFill>
                <a:latin typeface="Century Gothic"/>
                <a:cs typeface="Century Gothic"/>
              </a:rPr>
              <a:t>.</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14130" cy="914400"/>
          </a:xfrm>
          <a:custGeom>
            <a:avLst/>
            <a:gdLst/>
            <a:ahLst/>
            <a:cxnLst/>
            <a:rect l="l" t="t" r="r" b="b"/>
            <a:pathLst>
              <a:path w="8914130" h="914400">
                <a:moveTo>
                  <a:pt x="0" y="914400"/>
                </a:moveTo>
                <a:lnTo>
                  <a:pt x="8913876" y="914400"/>
                </a:lnTo>
                <a:lnTo>
                  <a:pt x="8913876"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83970"/>
            <a:ext cx="3241675" cy="574040"/>
          </a:xfrm>
          <a:prstGeom prst="rect">
            <a:avLst/>
          </a:prstGeom>
        </p:spPr>
        <p:txBody>
          <a:bodyPr vert="horz" wrap="square" lIns="0" tIns="12700" rIns="0" bIns="0" rtlCol="0">
            <a:spAutoFit/>
          </a:bodyPr>
          <a:lstStyle/>
          <a:p>
            <a:pPr marL="12700">
              <a:lnSpc>
                <a:spcPct val="100000"/>
              </a:lnSpc>
              <a:spcBef>
                <a:spcPts val="100"/>
              </a:spcBef>
            </a:pPr>
            <a:r>
              <a:rPr sz="3600" dirty="0"/>
              <a:t>Confidentiality</a:t>
            </a:r>
            <a:endParaRPr sz="3600"/>
          </a:p>
        </p:txBody>
      </p:sp>
      <p:sp>
        <p:nvSpPr>
          <p:cNvPr id="4" name="object 4"/>
          <p:cNvSpPr txBox="1"/>
          <p:nvPr/>
        </p:nvSpPr>
        <p:spPr>
          <a:xfrm>
            <a:off x="1155293" y="2084958"/>
            <a:ext cx="6198870" cy="360680"/>
          </a:xfrm>
          <a:prstGeom prst="rect">
            <a:avLst/>
          </a:prstGeom>
        </p:spPr>
        <p:txBody>
          <a:bodyPr vert="horz" wrap="square" lIns="0" tIns="12065" rIns="0" bIns="0" rtlCol="0">
            <a:spAutoFit/>
          </a:bodyPr>
          <a:lstStyle/>
          <a:p>
            <a:pPr marL="12700">
              <a:lnSpc>
                <a:spcPct val="100000"/>
              </a:lnSpc>
              <a:spcBef>
                <a:spcPts val="95"/>
              </a:spcBef>
            </a:pPr>
            <a:r>
              <a:rPr sz="2200" spc="-5" dirty="0">
                <a:solidFill>
                  <a:srgbClr val="585858"/>
                </a:solidFill>
                <a:latin typeface="Century Gothic"/>
                <a:cs typeface="Century Gothic"/>
              </a:rPr>
              <a:t>Personal health information </a:t>
            </a:r>
            <a:r>
              <a:rPr sz="2200" spc="-15" dirty="0">
                <a:solidFill>
                  <a:srgbClr val="585858"/>
                </a:solidFill>
                <a:latin typeface="Century Gothic"/>
                <a:cs typeface="Century Gothic"/>
              </a:rPr>
              <a:t>(PHI) </a:t>
            </a:r>
            <a:r>
              <a:rPr sz="2200" spc="-5" dirty="0">
                <a:solidFill>
                  <a:srgbClr val="585858"/>
                </a:solidFill>
                <a:latin typeface="Century Gothic"/>
                <a:cs typeface="Century Gothic"/>
              </a:rPr>
              <a:t>can</a:t>
            </a:r>
            <a:r>
              <a:rPr sz="2200" spc="80" dirty="0">
                <a:solidFill>
                  <a:srgbClr val="585858"/>
                </a:solidFill>
                <a:latin typeface="Century Gothic"/>
                <a:cs typeface="Century Gothic"/>
              </a:rPr>
              <a:t> </a:t>
            </a:r>
            <a:r>
              <a:rPr sz="2200" spc="-5" dirty="0">
                <a:solidFill>
                  <a:srgbClr val="585858"/>
                </a:solidFill>
                <a:latin typeface="Century Gothic"/>
                <a:cs typeface="Century Gothic"/>
              </a:rPr>
              <a:t>include:</a:t>
            </a:r>
            <a:endParaRPr sz="2200">
              <a:latin typeface="Century Gothic"/>
              <a:cs typeface="Century Gothic"/>
            </a:endParaRPr>
          </a:p>
        </p:txBody>
      </p:sp>
      <p:sp>
        <p:nvSpPr>
          <p:cNvPr id="5" name="object 5"/>
          <p:cNvSpPr txBox="1"/>
          <p:nvPr/>
        </p:nvSpPr>
        <p:spPr>
          <a:xfrm>
            <a:off x="1155293" y="2446426"/>
            <a:ext cx="3696335" cy="2494915"/>
          </a:xfrm>
          <a:prstGeom prst="rect">
            <a:avLst/>
          </a:prstGeom>
        </p:spPr>
        <p:txBody>
          <a:bodyPr vert="horz" wrap="square" lIns="0" tIns="88900" rIns="0" bIns="0" rtlCol="0">
            <a:spAutoFit/>
          </a:bodyPr>
          <a:lstStyle/>
          <a:p>
            <a:pPr marL="355600" indent="-343535">
              <a:lnSpc>
                <a:spcPct val="100000"/>
              </a:lnSpc>
              <a:spcBef>
                <a:spcPts val="700"/>
              </a:spcBef>
              <a:buClr>
                <a:srgbClr val="D12133"/>
              </a:buClr>
              <a:buFont typeface="Arial"/>
              <a:buChar char="•"/>
              <a:tabLst>
                <a:tab pos="354965" algn="l"/>
                <a:tab pos="356235" algn="l"/>
              </a:tabLst>
            </a:pPr>
            <a:r>
              <a:rPr sz="2200" spc="-5" dirty="0">
                <a:solidFill>
                  <a:srgbClr val="585858"/>
                </a:solidFill>
                <a:latin typeface="Century Gothic"/>
                <a:cs typeface="Century Gothic"/>
              </a:rPr>
              <a:t>Name</a:t>
            </a:r>
            <a:endParaRPr sz="220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Social security</a:t>
            </a:r>
            <a:r>
              <a:rPr sz="2200" spc="-35" dirty="0">
                <a:solidFill>
                  <a:srgbClr val="585858"/>
                </a:solidFill>
                <a:latin typeface="Century Gothic"/>
                <a:cs typeface="Century Gothic"/>
              </a:rPr>
              <a:t> </a:t>
            </a:r>
            <a:r>
              <a:rPr sz="2200" spc="-5" dirty="0">
                <a:solidFill>
                  <a:srgbClr val="585858"/>
                </a:solidFill>
                <a:latin typeface="Century Gothic"/>
                <a:cs typeface="Century Gothic"/>
              </a:rPr>
              <a:t>number</a:t>
            </a:r>
            <a:endParaRPr sz="220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Telephone</a:t>
            </a:r>
            <a:r>
              <a:rPr sz="2200" spc="-20" dirty="0">
                <a:solidFill>
                  <a:srgbClr val="585858"/>
                </a:solidFill>
                <a:latin typeface="Century Gothic"/>
                <a:cs typeface="Century Gothic"/>
              </a:rPr>
              <a:t> </a:t>
            </a:r>
            <a:r>
              <a:rPr sz="2200" spc="-5" dirty="0">
                <a:solidFill>
                  <a:srgbClr val="585858"/>
                </a:solidFill>
                <a:latin typeface="Century Gothic"/>
                <a:cs typeface="Century Gothic"/>
              </a:rPr>
              <a:t>number</a:t>
            </a:r>
            <a:endParaRPr sz="220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10" dirty="0">
                <a:solidFill>
                  <a:srgbClr val="585858"/>
                </a:solidFill>
                <a:latin typeface="Century Gothic"/>
                <a:cs typeface="Century Gothic"/>
              </a:rPr>
              <a:t>Address</a:t>
            </a:r>
            <a:endParaRPr sz="220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Email</a:t>
            </a:r>
            <a:endParaRPr sz="2200">
              <a:latin typeface="Century Gothic"/>
              <a:cs typeface="Century Gothic"/>
            </a:endParaRPr>
          </a:p>
          <a:p>
            <a:pPr marL="355600" indent="-343535">
              <a:lnSpc>
                <a:spcPct val="100000"/>
              </a:lnSpc>
              <a:spcBef>
                <a:spcPts val="600"/>
              </a:spcBef>
              <a:buClr>
                <a:srgbClr val="D12133"/>
              </a:buClr>
              <a:buFont typeface="Arial"/>
              <a:buChar char="•"/>
              <a:tabLst>
                <a:tab pos="354965" algn="l"/>
                <a:tab pos="356235" algn="l"/>
              </a:tabLst>
            </a:pPr>
            <a:r>
              <a:rPr sz="2200" spc="-5" dirty="0">
                <a:solidFill>
                  <a:srgbClr val="585858"/>
                </a:solidFill>
                <a:latin typeface="Century Gothic"/>
                <a:cs typeface="Century Gothic"/>
              </a:rPr>
              <a:t>Diagnosis </a:t>
            </a:r>
            <a:r>
              <a:rPr sz="2200" spc="-10" dirty="0">
                <a:solidFill>
                  <a:srgbClr val="585858"/>
                </a:solidFill>
                <a:latin typeface="Century Gothic"/>
                <a:cs typeface="Century Gothic"/>
              </a:rPr>
              <a:t>and</a:t>
            </a:r>
            <a:r>
              <a:rPr sz="2200" spc="-55" dirty="0">
                <a:solidFill>
                  <a:srgbClr val="585858"/>
                </a:solidFill>
                <a:latin typeface="Century Gothic"/>
                <a:cs typeface="Century Gothic"/>
              </a:rPr>
              <a:t> </a:t>
            </a:r>
            <a:r>
              <a:rPr sz="2200" spc="-5" dirty="0">
                <a:solidFill>
                  <a:srgbClr val="585858"/>
                </a:solidFill>
                <a:latin typeface="Century Gothic"/>
                <a:cs typeface="Century Gothic"/>
              </a:rPr>
              <a:t>treatment</a:t>
            </a:r>
            <a:endParaRPr sz="2200">
              <a:latin typeface="Century Gothic"/>
              <a:cs typeface="Century Gothic"/>
            </a:endParaRPr>
          </a:p>
        </p:txBody>
      </p:sp>
      <p:sp>
        <p:nvSpPr>
          <p:cNvPr id="6" name="object 6"/>
          <p:cNvSpPr txBox="1"/>
          <p:nvPr/>
        </p:nvSpPr>
        <p:spPr>
          <a:xfrm>
            <a:off x="5019294" y="2523236"/>
            <a:ext cx="3544570" cy="2265680"/>
          </a:xfrm>
          <a:prstGeom prst="rect">
            <a:avLst/>
          </a:prstGeom>
        </p:spPr>
        <p:txBody>
          <a:bodyPr vert="horz" wrap="square" lIns="0" tIns="12065" rIns="0" bIns="0" rtlCol="0">
            <a:spAutoFit/>
          </a:bodyPr>
          <a:lstStyle/>
          <a:p>
            <a:pPr marL="355600" marR="5080" indent="-342900">
              <a:lnSpc>
                <a:spcPct val="100000"/>
              </a:lnSpc>
              <a:spcBef>
                <a:spcPts val="95"/>
              </a:spcBef>
              <a:buClr>
                <a:srgbClr val="D12133"/>
              </a:buClr>
              <a:buFont typeface="Arial"/>
              <a:buChar char="•"/>
              <a:tabLst>
                <a:tab pos="354965" algn="l"/>
                <a:tab pos="355600" algn="l"/>
              </a:tabLst>
            </a:pPr>
            <a:r>
              <a:rPr sz="2200" spc="-5" dirty="0">
                <a:solidFill>
                  <a:srgbClr val="585858"/>
                </a:solidFill>
                <a:latin typeface="Century Gothic"/>
                <a:cs typeface="Century Gothic"/>
              </a:rPr>
              <a:t>Patient ID </a:t>
            </a:r>
            <a:r>
              <a:rPr sz="2200" spc="-10" dirty="0">
                <a:solidFill>
                  <a:srgbClr val="585858"/>
                </a:solidFill>
                <a:latin typeface="Century Gothic"/>
                <a:cs typeface="Century Gothic"/>
              </a:rPr>
              <a:t>and account  </a:t>
            </a:r>
            <a:r>
              <a:rPr sz="2200" spc="-5" dirty="0">
                <a:solidFill>
                  <a:srgbClr val="585858"/>
                </a:solidFill>
                <a:latin typeface="Century Gothic"/>
                <a:cs typeface="Century Gothic"/>
              </a:rPr>
              <a:t>number</a:t>
            </a:r>
            <a:endParaRPr sz="2200">
              <a:latin typeface="Century Gothic"/>
              <a:cs typeface="Century Gothic"/>
            </a:endParaRPr>
          </a:p>
          <a:p>
            <a:pPr marL="355600" marR="561340" indent="-342900">
              <a:lnSpc>
                <a:spcPct val="100000"/>
              </a:lnSpc>
              <a:spcBef>
                <a:spcPts val="600"/>
              </a:spcBef>
              <a:buClr>
                <a:srgbClr val="D12133"/>
              </a:buClr>
              <a:buFont typeface="Arial"/>
              <a:buChar char="•"/>
              <a:tabLst>
                <a:tab pos="354965" algn="l"/>
                <a:tab pos="355600" algn="l"/>
              </a:tabLst>
            </a:pPr>
            <a:r>
              <a:rPr sz="2200" spc="-5" dirty="0">
                <a:solidFill>
                  <a:srgbClr val="585858"/>
                </a:solidFill>
                <a:latin typeface="Century Gothic"/>
                <a:cs typeface="Century Gothic"/>
              </a:rPr>
              <a:t>Health insurance</a:t>
            </a:r>
            <a:r>
              <a:rPr sz="2200" spc="-70" dirty="0">
                <a:solidFill>
                  <a:srgbClr val="585858"/>
                </a:solidFill>
                <a:latin typeface="Century Gothic"/>
                <a:cs typeface="Century Gothic"/>
              </a:rPr>
              <a:t> </a:t>
            </a:r>
            <a:r>
              <a:rPr sz="2200" spc="-10" dirty="0">
                <a:solidFill>
                  <a:srgbClr val="585858"/>
                </a:solidFill>
                <a:latin typeface="Century Gothic"/>
                <a:cs typeface="Century Gothic"/>
              </a:rPr>
              <a:t>ID  </a:t>
            </a:r>
            <a:r>
              <a:rPr sz="2200" spc="-5" dirty="0">
                <a:solidFill>
                  <a:srgbClr val="585858"/>
                </a:solidFill>
                <a:latin typeface="Century Gothic"/>
                <a:cs typeface="Century Gothic"/>
              </a:rPr>
              <a:t>number</a:t>
            </a:r>
            <a:endParaRPr sz="2200">
              <a:latin typeface="Century Gothic"/>
              <a:cs typeface="Century Gothic"/>
            </a:endParaRPr>
          </a:p>
          <a:p>
            <a:pPr marL="355600" indent="-342900">
              <a:lnSpc>
                <a:spcPct val="100000"/>
              </a:lnSpc>
              <a:spcBef>
                <a:spcPts val="600"/>
              </a:spcBef>
              <a:buClr>
                <a:srgbClr val="D12133"/>
              </a:buClr>
              <a:buFont typeface="Arial"/>
              <a:buChar char="•"/>
              <a:tabLst>
                <a:tab pos="354965" algn="l"/>
                <a:tab pos="355600" algn="l"/>
              </a:tabLst>
            </a:pPr>
            <a:r>
              <a:rPr sz="2200" spc="-5" dirty="0">
                <a:solidFill>
                  <a:srgbClr val="585858"/>
                </a:solidFill>
                <a:latin typeface="Century Gothic"/>
                <a:cs typeface="Century Gothic"/>
              </a:rPr>
              <a:t>Fingerprints</a:t>
            </a:r>
            <a:endParaRPr sz="2200">
              <a:latin typeface="Century Gothic"/>
              <a:cs typeface="Century Gothic"/>
            </a:endParaRPr>
          </a:p>
          <a:p>
            <a:pPr marL="355600" indent="-342900">
              <a:lnSpc>
                <a:spcPct val="100000"/>
              </a:lnSpc>
              <a:spcBef>
                <a:spcPts val="600"/>
              </a:spcBef>
              <a:buClr>
                <a:srgbClr val="D12133"/>
              </a:buClr>
              <a:buFont typeface="Arial"/>
              <a:buChar char="•"/>
              <a:tabLst>
                <a:tab pos="354965" algn="l"/>
                <a:tab pos="355600" algn="l"/>
              </a:tabLst>
            </a:pPr>
            <a:r>
              <a:rPr sz="2200" spc="-5" dirty="0">
                <a:solidFill>
                  <a:srgbClr val="585858"/>
                </a:solidFill>
                <a:latin typeface="Century Gothic"/>
                <a:cs typeface="Century Gothic"/>
              </a:rPr>
              <a:t>Photographs</a:t>
            </a:r>
            <a:endParaRPr sz="2200">
              <a:latin typeface="Century Gothic"/>
              <a:cs typeface="Century Gothic"/>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14130" cy="914400"/>
          </a:xfrm>
          <a:custGeom>
            <a:avLst/>
            <a:gdLst/>
            <a:ahLst/>
            <a:cxnLst/>
            <a:rect l="l" t="t" r="r" b="b"/>
            <a:pathLst>
              <a:path w="8914130" h="914400">
                <a:moveTo>
                  <a:pt x="0" y="914400"/>
                </a:moveTo>
                <a:lnTo>
                  <a:pt x="8913876" y="914400"/>
                </a:lnTo>
                <a:lnTo>
                  <a:pt x="8913876"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83970"/>
            <a:ext cx="1997710" cy="574040"/>
          </a:xfrm>
          <a:prstGeom prst="rect">
            <a:avLst/>
          </a:prstGeom>
        </p:spPr>
        <p:txBody>
          <a:bodyPr vert="horz" wrap="square" lIns="0" tIns="12700" rIns="0" bIns="0" rtlCol="0">
            <a:spAutoFit/>
          </a:bodyPr>
          <a:lstStyle/>
          <a:p>
            <a:pPr marL="12700">
              <a:lnSpc>
                <a:spcPct val="100000"/>
              </a:lnSpc>
              <a:spcBef>
                <a:spcPts val="100"/>
              </a:spcBef>
            </a:pPr>
            <a:r>
              <a:rPr sz="3600" dirty="0"/>
              <a:t>Penalties</a:t>
            </a:r>
            <a:endParaRPr sz="3600"/>
          </a:p>
        </p:txBody>
      </p:sp>
      <p:sp>
        <p:nvSpPr>
          <p:cNvPr id="4" name="object 4"/>
          <p:cNvSpPr txBox="1"/>
          <p:nvPr/>
        </p:nvSpPr>
        <p:spPr>
          <a:xfrm>
            <a:off x="764540" y="2405634"/>
            <a:ext cx="4919345" cy="1356360"/>
          </a:xfrm>
          <a:prstGeom prst="rect">
            <a:avLst/>
          </a:prstGeom>
        </p:spPr>
        <p:txBody>
          <a:bodyPr vert="horz" wrap="square" lIns="0" tIns="12700" rIns="0" bIns="0" rtlCol="0">
            <a:spAutoFit/>
          </a:bodyPr>
          <a:lstStyle/>
          <a:p>
            <a:pPr marL="299085" indent="-287020">
              <a:lnSpc>
                <a:spcPct val="100000"/>
              </a:lnSpc>
              <a:spcBef>
                <a:spcPts val="100"/>
              </a:spcBef>
              <a:buClr>
                <a:srgbClr val="D12133"/>
              </a:buClr>
              <a:buFont typeface="Arial"/>
              <a:buChar char="•"/>
              <a:tabLst>
                <a:tab pos="299085" algn="l"/>
                <a:tab pos="299720" algn="l"/>
              </a:tabLst>
            </a:pPr>
            <a:r>
              <a:rPr sz="1800" dirty="0">
                <a:solidFill>
                  <a:srgbClr val="585858"/>
                </a:solidFill>
                <a:latin typeface="Century Gothic"/>
                <a:cs typeface="Century Gothic"/>
              </a:rPr>
              <a:t>Discipline up to </a:t>
            </a:r>
            <a:r>
              <a:rPr sz="1800" spc="-10" dirty="0">
                <a:solidFill>
                  <a:srgbClr val="585858"/>
                </a:solidFill>
                <a:latin typeface="Century Gothic"/>
                <a:cs typeface="Century Gothic"/>
              </a:rPr>
              <a:t>and </a:t>
            </a:r>
            <a:r>
              <a:rPr sz="1800" dirty="0">
                <a:solidFill>
                  <a:srgbClr val="585858"/>
                </a:solidFill>
                <a:latin typeface="Century Gothic"/>
                <a:cs typeface="Century Gothic"/>
              </a:rPr>
              <a:t>including</a:t>
            </a:r>
            <a:r>
              <a:rPr sz="1800" spc="-60" dirty="0">
                <a:solidFill>
                  <a:srgbClr val="585858"/>
                </a:solidFill>
                <a:latin typeface="Century Gothic"/>
                <a:cs typeface="Century Gothic"/>
              </a:rPr>
              <a:t> </a:t>
            </a:r>
            <a:r>
              <a:rPr sz="1800" spc="-5" dirty="0">
                <a:solidFill>
                  <a:srgbClr val="585858"/>
                </a:solidFill>
                <a:latin typeface="Century Gothic"/>
                <a:cs typeface="Century Gothic"/>
              </a:rPr>
              <a:t>termination</a:t>
            </a:r>
            <a:endParaRPr sz="1800">
              <a:latin typeface="Century Gothic"/>
              <a:cs typeface="Century Gothic"/>
            </a:endParaRPr>
          </a:p>
          <a:p>
            <a:pPr>
              <a:lnSpc>
                <a:spcPct val="100000"/>
              </a:lnSpc>
              <a:spcBef>
                <a:spcPts val="30"/>
              </a:spcBef>
              <a:buClr>
                <a:srgbClr val="D12133"/>
              </a:buClr>
              <a:buFont typeface="Arial"/>
              <a:buChar char="•"/>
            </a:pPr>
            <a:endParaRPr sz="1600">
              <a:latin typeface="Century Gothic"/>
              <a:cs typeface="Century Gothic"/>
            </a:endParaRPr>
          </a:p>
          <a:p>
            <a:pPr marL="299085" indent="-287020">
              <a:lnSpc>
                <a:spcPct val="100000"/>
              </a:lnSpc>
              <a:buClr>
                <a:srgbClr val="D12133"/>
              </a:buClr>
              <a:buFont typeface="Arial"/>
              <a:buChar char="•"/>
              <a:tabLst>
                <a:tab pos="299085" algn="l"/>
                <a:tab pos="299720" algn="l"/>
              </a:tabLst>
            </a:pPr>
            <a:r>
              <a:rPr sz="1800" spc="5" dirty="0">
                <a:solidFill>
                  <a:srgbClr val="585858"/>
                </a:solidFill>
                <a:latin typeface="Century Gothic"/>
                <a:cs typeface="Century Gothic"/>
              </a:rPr>
              <a:t>Civil</a:t>
            </a:r>
            <a:r>
              <a:rPr sz="1800" spc="-50" dirty="0">
                <a:solidFill>
                  <a:srgbClr val="585858"/>
                </a:solidFill>
                <a:latin typeface="Century Gothic"/>
                <a:cs typeface="Century Gothic"/>
              </a:rPr>
              <a:t> </a:t>
            </a:r>
            <a:r>
              <a:rPr sz="1800" dirty="0">
                <a:solidFill>
                  <a:srgbClr val="585858"/>
                </a:solidFill>
                <a:latin typeface="Century Gothic"/>
                <a:cs typeface="Century Gothic"/>
              </a:rPr>
              <a:t>fines</a:t>
            </a:r>
            <a:endParaRPr sz="1800">
              <a:latin typeface="Century Gothic"/>
              <a:cs typeface="Century Gothic"/>
            </a:endParaRPr>
          </a:p>
          <a:p>
            <a:pPr>
              <a:lnSpc>
                <a:spcPct val="100000"/>
              </a:lnSpc>
              <a:spcBef>
                <a:spcPts val="40"/>
              </a:spcBef>
              <a:buClr>
                <a:srgbClr val="D12133"/>
              </a:buClr>
              <a:buFont typeface="Arial"/>
              <a:buChar char="•"/>
            </a:pPr>
            <a:endParaRPr sz="1600">
              <a:latin typeface="Century Gothic"/>
              <a:cs typeface="Century Gothic"/>
            </a:endParaRPr>
          </a:p>
          <a:p>
            <a:pPr marL="299085" indent="-287020">
              <a:lnSpc>
                <a:spcPct val="100000"/>
              </a:lnSpc>
              <a:buClr>
                <a:srgbClr val="D12133"/>
              </a:buClr>
              <a:buFont typeface="Arial"/>
              <a:buChar char="•"/>
              <a:tabLst>
                <a:tab pos="299085" algn="l"/>
                <a:tab pos="299720" algn="l"/>
              </a:tabLst>
            </a:pPr>
            <a:r>
              <a:rPr sz="1800" spc="-5" dirty="0">
                <a:solidFill>
                  <a:srgbClr val="585858"/>
                </a:solidFill>
                <a:latin typeface="Century Gothic"/>
                <a:cs typeface="Century Gothic"/>
              </a:rPr>
              <a:t>Federal/criminal </a:t>
            </a:r>
            <a:r>
              <a:rPr sz="1800" dirty="0">
                <a:solidFill>
                  <a:srgbClr val="585858"/>
                </a:solidFill>
                <a:latin typeface="Century Gothic"/>
                <a:cs typeface="Century Gothic"/>
              </a:rPr>
              <a:t>fines </a:t>
            </a:r>
            <a:r>
              <a:rPr sz="1800" spc="-10" dirty="0">
                <a:solidFill>
                  <a:srgbClr val="585858"/>
                </a:solidFill>
                <a:latin typeface="Century Gothic"/>
                <a:cs typeface="Century Gothic"/>
              </a:rPr>
              <a:t>and </a:t>
            </a:r>
            <a:r>
              <a:rPr sz="1800" spc="-5" dirty="0">
                <a:solidFill>
                  <a:srgbClr val="585858"/>
                </a:solidFill>
                <a:latin typeface="Century Gothic"/>
                <a:cs typeface="Century Gothic"/>
              </a:rPr>
              <a:t>prison</a:t>
            </a:r>
            <a:r>
              <a:rPr sz="1800" spc="-15" dirty="0">
                <a:solidFill>
                  <a:srgbClr val="585858"/>
                </a:solidFill>
                <a:latin typeface="Century Gothic"/>
                <a:cs typeface="Century Gothic"/>
              </a:rPr>
              <a:t> </a:t>
            </a:r>
            <a:r>
              <a:rPr sz="1800" dirty="0">
                <a:solidFill>
                  <a:srgbClr val="585858"/>
                </a:solidFill>
                <a:latin typeface="Century Gothic"/>
                <a:cs typeface="Century Gothic"/>
              </a:rPr>
              <a:t>time</a:t>
            </a:r>
            <a:endParaRPr sz="1800">
              <a:latin typeface="Century Gothic"/>
              <a:cs typeface="Century Gothic"/>
            </a:endParaRPr>
          </a:p>
        </p:txBody>
      </p:sp>
      <p:sp>
        <p:nvSpPr>
          <p:cNvPr id="5" name="object 5"/>
          <p:cNvSpPr txBox="1"/>
          <p:nvPr/>
        </p:nvSpPr>
        <p:spPr>
          <a:xfrm>
            <a:off x="764540" y="4518152"/>
            <a:ext cx="5017135" cy="1123315"/>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585858"/>
                </a:solidFill>
                <a:latin typeface="Century Gothic"/>
                <a:cs typeface="Century Gothic"/>
              </a:rPr>
              <a:t>Please </a:t>
            </a:r>
            <a:r>
              <a:rPr sz="1800" dirty="0">
                <a:solidFill>
                  <a:srgbClr val="585858"/>
                </a:solidFill>
                <a:latin typeface="Century Gothic"/>
                <a:cs typeface="Century Gothic"/>
              </a:rPr>
              <a:t>review </a:t>
            </a:r>
            <a:r>
              <a:rPr sz="1800" spc="-5" dirty="0">
                <a:solidFill>
                  <a:srgbClr val="585858"/>
                </a:solidFill>
                <a:latin typeface="Century Gothic"/>
                <a:cs typeface="Century Gothic"/>
              </a:rPr>
              <a:t>our </a:t>
            </a:r>
            <a:r>
              <a:rPr sz="1800" u="sng" spc="5" dirty="0">
                <a:solidFill>
                  <a:srgbClr val="D00F0F"/>
                </a:solidFill>
                <a:uFill>
                  <a:solidFill>
                    <a:srgbClr val="D00F0F"/>
                  </a:solidFill>
                </a:uFill>
                <a:latin typeface="Century Gothic"/>
                <a:cs typeface="Century Gothic"/>
                <a:hlinkClick r:id="rId2"/>
              </a:rPr>
              <a:t>HIPAA </a:t>
            </a:r>
            <a:r>
              <a:rPr sz="1800" u="sng" dirty="0">
                <a:solidFill>
                  <a:srgbClr val="D00F0F"/>
                </a:solidFill>
                <a:uFill>
                  <a:solidFill>
                    <a:srgbClr val="D00F0F"/>
                  </a:solidFill>
                </a:uFill>
                <a:latin typeface="Century Gothic"/>
                <a:cs typeface="Century Gothic"/>
                <a:hlinkClick r:id="rId2"/>
              </a:rPr>
              <a:t>privacy </a:t>
            </a:r>
            <a:r>
              <a:rPr sz="1800" u="sng" spc="-5" dirty="0">
                <a:solidFill>
                  <a:srgbClr val="D00F0F"/>
                </a:solidFill>
                <a:uFill>
                  <a:solidFill>
                    <a:srgbClr val="D00F0F"/>
                  </a:solidFill>
                </a:uFill>
                <a:latin typeface="Century Gothic"/>
                <a:cs typeface="Century Gothic"/>
                <a:hlinkClick r:id="rId2"/>
              </a:rPr>
              <a:t>and security </a:t>
            </a:r>
            <a:r>
              <a:rPr sz="1800" spc="-5" dirty="0">
                <a:solidFill>
                  <a:srgbClr val="D00F0F"/>
                </a:solidFill>
                <a:latin typeface="Century Gothic"/>
                <a:cs typeface="Century Gothic"/>
                <a:hlinkClick r:id="rId2"/>
              </a:rPr>
              <a:t> </a:t>
            </a:r>
            <a:r>
              <a:rPr sz="1800" u="sng" dirty="0">
                <a:solidFill>
                  <a:srgbClr val="D00F0F"/>
                </a:solidFill>
                <a:uFill>
                  <a:solidFill>
                    <a:srgbClr val="D00F0F"/>
                  </a:solidFill>
                </a:uFill>
                <a:latin typeface="Century Gothic"/>
                <a:cs typeface="Century Gothic"/>
                <a:hlinkClick r:id="rId2"/>
              </a:rPr>
              <a:t>policy</a:t>
            </a:r>
            <a:r>
              <a:rPr sz="1800" dirty="0">
                <a:solidFill>
                  <a:srgbClr val="585858"/>
                </a:solidFill>
                <a:latin typeface="Century Gothic"/>
                <a:cs typeface="Century Gothic"/>
              </a:rPr>
              <a:t>. </a:t>
            </a:r>
            <a:r>
              <a:rPr sz="1800" spc="5" dirty="0">
                <a:solidFill>
                  <a:srgbClr val="585858"/>
                </a:solidFill>
                <a:latin typeface="Century Gothic"/>
                <a:cs typeface="Century Gothic"/>
              </a:rPr>
              <a:t>You </a:t>
            </a:r>
            <a:r>
              <a:rPr sz="1800" spc="-5" dirty="0">
                <a:solidFill>
                  <a:srgbClr val="585858"/>
                </a:solidFill>
                <a:latin typeface="Century Gothic"/>
                <a:cs typeface="Century Gothic"/>
              </a:rPr>
              <a:t>will be asked </a:t>
            </a:r>
            <a:r>
              <a:rPr sz="1800" spc="-10" dirty="0">
                <a:solidFill>
                  <a:srgbClr val="585858"/>
                </a:solidFill>
                <a:latin typeface="Century Gothic"/>
                <a:cs typeface="Century Gothic"/>
              </a:rPr>
              <a:t>to </a:t>
            </a:r>
            <a:r>
              <a:rPr sz="1800" dirty="0">
                <a:solidFill>
                  <a:srgbClr val="585858"/>
                </a:solidFill>
                <a:latin typeface="Century Gothic"/>
                <a:cs typeface="Century Gothic"/>
              </a:rPr>
              <a:t>sign </a:t>
            </a:r>
            <a:r>
              <a:rPr sz="1800" spc="-10" dirty="0">
                <a:solidFill>
                  <a:srgbClr val="585858"/>
                </a:solidFill>
                <a:latin typeface="Century Gothic"/>
                <a:cs typeface="Century Gothic"/>
              </a:rPr>
              <a:t>the  </a:t>
            </a:r>
            <a:r>
              <a:rPr sz="1800" dirty="0">
                <a:solidFill>
                  <a:srgbClr val="585858"/>
                </a:solidFill>
                <a:latin typeface="Century Gothic"/>
                <a:cs typeface="Century Gothic"/>
              </a:rPr>
              <a:t>Confidentiality </a:t>
            </a:r>
            <a:r>
              <a:rPr sz="1800" spc="-10" dirty="0">
                <a:solidFill>
                  <a:srgbClr val="585858"/>
                </a:solidFill>
                <a:latin typeface="Century Gothic"/>
                <a:cs typeface="Century Gothic"/>
              </a:rPr>
              <a:t>Statement </a:t>
            </a:r>
            <a:r>
              <a:rPr sz="1800" dirty="0">
                <a:solidFill>
                  <a:srgbClr val="585858"/>
                </a:solidFill>
                <a:latin typeface="Century Gothic"/>
                <a:cs typeface="Century Gothic"/>
              </a:rPr>
              <a:t>prior </a:t>
            </a:r>
            <a:r>
              <a:rPr sz="1800" spc="-10" dirty="0">
                <a:solidFill>
                  <a:srgbClr val="585858"/>
                </a:solidFill>
                <a:latin typeface="Century Gothic"/>
                <a:cs typeface="Century Gothic"/>
              </a:rPr>
              <a:t>to </a:t>
            </a:r>
            <a:r>
              <a:rPr sz="1800" spc="-5" dirty="0">
                <a:solidFill>
                  <a:srgbClr val="585858"/>
                </a:solidFill>
                <a:latin typeface="Century Gothic"/>
                <a:cs typeface="Century Gothic"/>
              </a:rPr>
              <a:t>your </a:t>
            </a:r>
            <a:r>
              <a:rPr sz="1800" dirty="0">
                <a:solidFill>
                  <a:srgbClr val="585858"/>
                </a:solidFill>
                <a:latin typeface="Century Gothic"/>
                <a:cs typeface="Century Gothic"/>
              </a:rPr>
              <a:t>first  </a:t>
            </a:r>
            <a:r>
              <a:rPr sz="1800" spc="-5" dirty="0">
                <a:solidFill>
                  <a:srgbClr val="585858"/>
                </a:solidFill>
                <a:latin typeface="Century Gothic"/>
                <a:cs typeface="Century Gothic"/>
              </a:rPr>
              <a:t>day at Mount Nittany</a:t>
            </a:r>
            <a:r>
              <a:rPr sz="1800" spc="10" dirty="0">
                <a:solidFill>
                  <a:srgbClr val="585858"/>
                </a:solidFill>
                <a:latin typeface="Century Gothic"/>
                <a:cs typeface="Century Gothic"/>
              </a:rPr>
              <a:t> </a:t>
            </a:r>
            <a:r>
              <a:rPr sz="1800" spc="-10" dirty="0">
                <a:solidFill>
                  <a:srgbClr val="585858"/>
                </a:solidFill>
                <a:latin typeface="Century Gothic"/>
                <a:cs typeface="Century Gothic"/>
              </a:rPr>
              <a:t>Health.</a:t>
            </a:r>
            <a:endParaRPr sz="1800" dirty="0">
              <a:latin typeface="Century Gothic"/>
              <a:cs typeface="Century Gothic"/>
            </a:endParaRPr>
          </a:p>
        </p:txBody>
      </p:sp>
      <p:sp>
        <p:nvSpPr>
          <p:cNvPr id="6" name="object 6"/>
          <p:cNvSpPr/>
          <p:nvPr/>
        </p:nvSpPr>
        <p:spPr>
          <a:xfrm>
            <a:off x="5867400" y="2818883"/>
            <a:ext cx="2726450" cy="302754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14130" cy="914400"/>
          </a:xfrm>
          <a:custGeom>
            <a:avLst/>
            <a:gdLst/>
            <a:ahLst/>
            <a:cxnLst/>
            <a:rect l="l" t="t" r="r" b="b"/>
            <a:pathLst>
              <a:path w="8914130" h="914400">
                <a:moveTo>
                  <a:pt x="0" y="914400"/>
                </a:moveTo>
                <a:lnTo>
                  <a:pt x="8913876" y="914400"/>
                </a:lnTo>
                <a:lnTo>
                  <a:pt x="8913876"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38430">
              <a:lnSpc>
                <a:spcPct val="100000"/>
              </a:lnSpc>
              <a:spcBef>
                <a:spcPts val="105"/>
              </a:spcBef>
            </a:pPr>
            <a:r>
              <a:rPr dirty="0"/>
              <a:t>Four Ways </a:t>
            </a:r>
            <a:r>
              <a:rPr spc="-5" dirty="0"/>
              <a:t>Privacy </a:t>
            </a:r>
            <a:r>
              <a:rPr dirty="0"/>
              <a:t>Can </a:t>
            </a:r>
            <a:r>
              <a:rPr spc="-5" dirty="0"/>
              <a:t>Be</a:t>
            </a:r>
            <a:r>
              <a:rPr spc="-55" dirty="0"/>
              <a:t> </a:t>
            </a:r>
            <a:r>
              <a:rPr spc="-5" dirty="0"/>
              <a:t>Violated</a:t>
            </a:r>
          </a:p>
        </p:txBody>
      </p:sp>
      <p:sp>
        <p:nvSpPr>
          <p:cNvPr id="4" name="object 4"/>
          <p:cNvSpPr txBox="1"/>
          <p:nvPr/>
        </p:nvSpPr>
        <p:spPr>
          <a:xfrm>
            <a:off x="2609850" y="5472785"/>
            <a:ext cx="3923665" cy="1123315"/>
          </a:xfrm>
          <a:prstGeom prst="rect">
            <a:avLst/>
          </a:prstGeom>
        </p:spPr>
        <p:txBody>
          <a:bodyPr vert="horz" wrap="square" lIns="0" tIns="12700" rIns="0" bIns="0" rtlCol="0">
            <a:spAutoFit/>
          </a:bodyPr>
          <a:lstStyle/>
          <a:p>
            <a:pPr marL="2540" algn="ctr">
              <a:lnSpc>
                <a:spcPct val="100000"/>
              </a:lnSpc>
              <a:spcBef>
                <a:spcPts val="100"/>
              </a:spcBef>
            </a:pPr>
            <a:r>
              <a:rPr sz="1800" spc="-5" dirty="0">
                <a:solidFill>
                  <a:srgbClr val="585858"/>
                </a:solidFill>
                <a:latin typeface="Century Gothic"/>
                <a:cs typeface="Century Gothic"/>
              </a:rPr>
              <a:t>…or…</a:t>
            </a:r>
            <a:endParaRPr sz="1800">
              <a:latin typeface="Century Gothic"/>
              <a:cs typeface="Century Gothic"/>
            </a:endParaRPr>
          </a:p>
          <a:p>
            <a:pPr>
              <a:lnSpc>
                <a:spcPct val="100000"/>
              </a:lnSpc>
              <a:spcBef>
                <a:spcPts val="15"/>
              </a:spcBef>
            </a:pPr>
            <a:endParaRPr sz="1750">
              <a:latin typeface="Century Gothic"/>
              <a:cs typeface="Century Gothic"/>
            </a:endParaRPr>
          </a:p>
          <a:p>
            <a:pPr marL="12700" marR="5080" algn="ctr">
              <a:lnSpc>
                <a:spcPct val="100000"/>
              </a:lnSpc>
              <a:spcBef>
                <a:spcPts val="5"/>
              </a:spcBef>
            </a:pPr>
            <a:r>
              <a:rPr sz="1800" dirty="0">
                <a:solidFill>
                  <a:srgbClr val="585858"/>
                </a:solidFill>
                <a:latin typeface="Century Gothic"/>
                <a:cs typeface="Century Gothic"/>
              </a:rPr>
              <a:t>Accessing PHI for </a:t>
            </a:r>
            <a:r>
              <a:rPr sz="1800" spc="-10" dirty="0">
                <a:solidFill>
                  <a:srgbClr val="585858"/>
                </a:solidFill>
                <a:latin typeface="Century Gothic"/>
                <a:cs typeface="Century Gothic"/>
              </a:rPr>
              <a:t>the wrong reason  </a:t>
            </a:r>
            <a:r>
              <a:rPr sz="1800" dirty="0">
                <a:solidFill>
                  <a:srgbClr val="585858"/>
                </a:solidFill>
                <a:latin typeface="Century Gothic"/>
                <a:cs typeface="Century Gothic"/>
              </a:rPr>
              <a:t>or </a:t>
            </a:r>
            <a:r>
              <a:rPr sz="1800" spc="-5" dirty="0">
                <a:solidFill>
                  <a:srgbClr val="585858"/>
                </a:solidFill>
                <a:latin typeface="Century Gothic"/>
                <a:cs typeface="Century Gothic"/>
              </a:rPr>
              <a:t>by inappropriate</a:t>
            </a:r>
            <a:r>
              <a:rPr sz="1800" spc="-50" dirty="0">
                <a:solidFill>
                  <a:srgbClr val="585858"/>
                </a:solidFill>
                <a:latin typeface="Century Gothic"/>
                <a:cs typeface="Century Gothic"/>
              </a:rPr>
              <a:t> </a:t>
            </a:r>
            <a:r>
              <a:rPr sz="1800" spc="-5" dirty="0">
                <a:solidFill>
                  <a:srgbClr val="585858"/>
                </a:solidFill>
                <a:latin typeface="Century Gothic"/>
                <a:cs typeface="Century Gothic"/>
              </a:rPr>
              <a:t>persons</a:t>
            </a:r>
            <a:endParaRPr sz="1800">
              <a:latin typeface="Century Gothic"/>
              <a:cs typeface="Century Gothic"/>
            </a:endParaRPr>
          </a:p>
        </p:txBody>
      </p:sp>
      <p:sp>
        <p:nvSpPr>
          <p:cNvPr id="5" name="object 5"/>
          <p:cNvSpPr/>
          <p:nvPr/>
        </p:nvSpPr>
        <p:spPr>
          <a:xfrm>
            <a:off x="2286000" y="2109216"/>
            <a:ext cx="4572000" cy="2695955"/>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3936872" y="4834890"/>
            <a:ext cx="118364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585858"/>
                </a:solidFill>
                <a:latin typeface="Century Gothic"/>
                <a:cs typeface="Century Gothic"/>
              </a:rPr>
              <a:t>Seeing</a:t>
            </a:r>
            <a:r>
              <a:rPr sz="1800" spc="-65" dirty="0">
                <a:solidFill>
                  <a:srgbClr val="585858"/>
                </a:solidFill>
                <a:latin typeface="Century Gothic"/>
                <a:cs typeface="Century Gothic"/>
              </a:rPr>
              <a:t> </a:t>
            </a:r>
            <a:r>
              <a:rPr sz="1800" dirty="0">
                <a:solidFill>
                  <a:srgbClr val="585858"/>
                </a:solidFill>
                <a:latin typeface="Century Gothic"/>
                <a:cs typeface="Century Gothic"/>
              </a:rPr>
              <a:t>PHI</a:t>
            </a:r>
            <a:endParaRPr sz="1800">
              <a:latin typeface="Century Gothic"/>
              <a:cs typeface="Century Gothic"/>
            </a:endParaRPr>
          </a:p>
        </p:txBody>
      </p:sp>
      <p:sp>
        <p:nvSpPr>
          <p:cNvPr id="7" name="object 7"/>
          <p:cNvSpPr txBox="1"/>
          <p:nvPr/>
        </p:nvSpPr>
        <p:spPr>
          <a:xfrm>
            <a:off x="2431160" y="4833366"/>
            <a:ext cx="1139190" cy="574040"/>
          </a:xfrm>
          <a:prstGeom prst="rect">
            <a:avLst/>
          </a:prstGeom>
        </p:spPr>
        <p:txBody>
          <a:bodyPr vert="horz" wrap="square" lIns="0" tIns="12700" rIns="0" bIns="0" rtlCol="0">
            <a:spAutoFit/>
          </a:bodyPr>
          <a:lstStyle/>
          <a:p>
            <a:pPr marL="396875" marR="5080" indent="-384810">
              <a:lnSpc>
                <a:spcPct val="100000"/>
              </a:lnSpc>
              <a:spcBef>
                <a:spcPts val="100"/>
              </a:spcBef>
            </a:pPr>
            <a:r>
              <a:rPr sz="1800" spc="5" dirty="0">
                <a:solidFill>
                  <a:srgbClr val="585858"/>
                </a:solidFill>
                <a:latin typeface="Century Gothic"/>
                <a:cs typeface="Century Gothic"/>
              </a:rPr>
              <a:t>D</a:t>
            </a:r>
            <a:r>
              <a:rPr sz="1800" spc="20" dirty="0">
                <a:solidFill>
                  <a:srgbClr val="585858"/>
                </a:solidFill>
                <a:latin typeface="Century Gothic"/>
                <a:cs typeface="Century Gothic"/>
              </a:rPr>
              <a:t>i</a:t>
            </a:r>
            <a:r>
              <a:rPr sz="1800" spc="-5" dirty="0">
                <a:solidFill>
                  <a:srgbClr val="585858"/>
                </a:solidFill>
                <a:latin typeface="Century Gothic"/>
                <a:cs typeface="Century Gothic"/>
              </a:rPr>
              <a:t>scus</a:t>
            </a:r>
            <a:r>
              <a:rPr sz="1800" spc="-10" dirty="0">
                <a:solidFill>
                  <a:srgbClr val="585858"/>
                </a:solidFill>
                <a:latin typeface="Century Gothic"/>
                <a:cs typeface="Century Gothic"/>
              </a:rPr>
              <a:t>s</a:t>
            </a:r>
            <a:r>
              <a:rPr sz="1800" spc="20" dirty="0">
                <a:solidFill>
                  <a:srgbClr val="585858"/>
                </a:solidFill>
                <a:latin typeface="Century Gothic"/>
                <a:cs typeface="Century Gothic"/>
              </a:rPr>
              <a:t>i</a:t>
            </a:r>
            <a:r>
              <a:rPr sz="1800" dirty="0">
                <a:solidFill>
                  <a:srgbClr val="585858"/>
                </a:solidFill>
                <a:latin typeface="Century Gothic"/>
                <a:cs typeface="Century Gothic"/>
              </a:rPr>
              <a:t>ng  PHI</a:t>
            </a:r>
            <a:endParaRPr sz="1800">
              <a:latin typeface="Century Gothic"/>
              <a:cs typeface="Century Gothic"/>
            </a:endParaRPr>
          </a:p>
        </p:txBody>
      </p:sp>
      <p:sp>
        <p:nvSpPr>
          <p:cNvPr id="8" name="object 8"/>
          <p:cNvSpPr txBox="1"/>
          <p:nvPr/>
        </p:nvSpPr>
        <p:spPr>
          <a:xfrm>
            <a:off x="5352034" y="4834890"/>
            <a:ext cx="1421130" cy="574675"/>
          </a:xfrm>
          <a:prstGeom prst="rect">
            <a:avLst/>
          </a:prstGeom>
        </p:spPr>
        <p:txBody>
          <a:bodyPr vert="horz" wrap="square" lIns="0" tIns="12700" rIns="0" bIns="0" rtlCol="0">
            <a:spAutoFit/>
          </a:bodyPr>
          <a:lstStyle/>
          <a:p>
            <a:pPr algn="ctr">
              <a:lnSpc>
                <a:spcPct val="100000"/>
              </a:lnSpc>
              <a:spcBef>
                <a:spcPts val="100"/>
              </a:spcBef>
            </a:pPr>
            <a:r>
              <a:rPr sz="1800" spc="-5" dirty="0">
                <a:solidFill>
                  <a:srgbClr val="585858"/>
                </a:solidFill>
                <a:latin typeface="Century Gothic"/>
                <a:cs typeface="Century Gothic"/>
              </a:rPr>
              <a:t>Overhearing</a:t>
            </a:r>
            <a:endParaRPr sz="1800">
              <a:latin typeface="Century Gothic"/>
              <a:cs typeface="Century Gothic"/>
            </a:endParaRPr>
          </a:p>
          <a:p>
            <a:pPr algn="ctr">
              <a:lnSpc>
                <a:spcPct val="100000"/>
              </a:lnSpc>
            </a:pPr>
            <a:r>
              <a:rPr sz="1800" spc="-5" dirty="0">
                <a:solidFill>
                  <a:srgbClr val="585858"/>
                </a:solidFill>
                <a:latin typeface="Century Gothic"/>
                <a:cs typeface="Century Gothic"/>
              </a:rPr>
              <a:t>PHI</a:t>
            </a:r>
            <a:endParaRPr sz="1800">
              <a:latin typeface="Century Gothic"/>
              <a:cs typeface="Century Gothic"/>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14130" cy="914400"/>
          </a:xfrm>
          <a:custGeom>
            <a:avLst/>
            <a:gdLst/>
            <a:ahLst/>
            <a:cxnLst/>
            <a:rect l="l" t="t" r="r" b="b"/>
            <a:pathLst>
              <a:path w="8914130" h="914400">
                <a:moveTo>
                  <a:pt x="0" y="914400"/>
                </a:moveTo>
                <a:lnTo>
                  <a:pt x="8913876" y="914400"/>
                </a:lnTo>
                <a:lnTo>
                  <a:pt x="8913876"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83970"/>
            <a:ext cx="4362450" cy="574040"/>
          </a:xfrm>
          <a:prstGeom prst="rect">
            <a:avLst/>
          </a:prstGeom>
        </p:spPr>
        <p:txBody>
          <a:bodyPr vert="horz" wrap="square" lIns="0" tIns="12700" rIns="0" bIns="0" rtlCol="0">
            <a:spAutoFit/>
          </a:bodyPr>
          <a:lstStyle/>
          <a:p>
            <a:pPr marL="12700">
              <a:lnSpc>
                <a:spcPct val="100000"/>
              </a:lnSpc>
              <a:spcBef>
                <a:spcPts val="100"/>
              </a:spcBef>
            </a:pPr>
            <a:r>
              <a:rPr sz="3600" spc="-5" dirty="0"/>
              <a:t>Other </a:t>
            </a:r>
            <a:r>
              <a:rPr sz="3600" dirty="0"/>
              <a:t>Privacy</a:t>
            </a:r>
            <a:r>
              <a:rPr sz="3600" spc="-75" dirty="0"/>
              <a:t> </a:t>
            </a:r>
            <a:r>
              <a:rPr sz="3600" spc="-5" dirty="0"/>
              <a:t>Issues</a:t>
            </a:r>
            <a:endParaRPr sz="3600"/>
          </a:p>
        </p:txBody>
      </p:sp>
      <p:sp>
        <p:nvSpPr>
          <p:cNvPr id="4" name="object 4"/>
          <p:cNvSpPr txBox="1"/>
          <p:nvPr/>
        </p:nvSpPr>
        <p:spPr>
          <a:xfrm>
            <a:off x="486867" y="2389759"/>
            <a:ext cx="7931784" cy="3104515"/>
          </a:xfrm>
          <a:prstGeom prst="rect">
            <a:avLst/>
          </a:prstGeom>
        </p:spPr>
        <p:txBody>
          <a:bodyPr vert="horz" wrap="square" lIns="0" tIns="12700" rIns="0" bIns="0" rtlCol="0">
            <a:spAutoFit/>
          </a:bodyPr>
          <a:lstStyle/>
          <a:p>
            <a:pPr marL="12700" marR="221615">
              <a:lnSpc>
                <a:spcPct val="100000"/>
              </a:lnSpc>
              <a:spcBef>
                <a:spcPts val="100"/>
              </a:spcBef>
            </a:pPr>
            <a:r>
              <a:rPr sz="1800" b="1" spc="-5" dirty="0">
                <a:solidFill>
                  <a:srgbClr val="585858"/>
                </a:solidFill>
                <a:latin typeface="Century Gothic"/>
                <a:cs typeface="Century Gothic"/>
              </a:rPr>
              <a:t>Social </a:t>
            </a:r>
            <a:r>
              <a:rPr sz="1800" b="1" dirty="0">
                <a:solidFill>
                  <a:srgbClr val="585858"/>
                </a:solidFill>
                <a:latin typeface="Century Gothic"/>
                <a:cs typeface="Century Gothic"/>
              </a:rPr>
              <a:t>Media: </a:t>
            </a:r>
            <a:r>
              <a:rPr sz="1800" spc="10" dirty="0">
                <a:solidFill>
                  <a:srgbClr val="585858"/>
                </a:solidFill>
                <a:latin typeface="Century Gothic"/>
                <a:cs typeface="Century Gothic"/>
              </a:rPr>
              <a:t>It is </a:t>
            </a:r>
            <a:r>
              <a:rPr sz="1800" spc="-5" dirty="0">
                <a:solidFill>
                  <a:srgbClr val="585858"/>
                </a:solidFill>
                <a:latin typeface="Century Gothic"/>
                <a:cs typeface="Century Gothic"/>
              </a:rPr>
              <a:t>inappropriate </a:t>
            </a:r>
            <a:r>
              <a:rPr sz="1800" spc="-10" dirty="0">
                <a:solidFill>
                  <a:srgbClr val="585858"/>
                </a:solidFill>
                <a:latin typeface="Century Gothic"/>
                <a:cs typeface="Century Gothic"/>
              </a:rPr>
              <a:t>to </a:t>
            </a:r>
            <a:r>
              <a:rPr sz="1800" spc="-5" dirty="0">
                <a:solidFill>
                  <a:srgbClr val="585858"/>
                </a:solidFill>
                <a:latin typeface="Century Gothic"/>
                <a:cs typeface="Century Gothic"/>
              </a:rPr>
              <a:t>discuss </a:t>
            </a:r>
            <a:r>
              <a:rPr sz="1800" spc="-10" dirty="0">
                <a:solidFill>
                  <a:srgbClr val="585858"/>
                </a:solidFill>
                <a:latin typeface="Century Gothic"/>
                <a:cs typeface="Century Gothic"/>
              </a:rPr>
              <a:t>patients </a:t>
            </a:r>
            <a:r>
              <a:rPr sz="1800" dirty="0">
                <a:solidFill>
                  <a:srgbClr val="585858"/>
                </a:solidFill>
                <a:latin typeface="Century Gothic"/>
                <a:cs typeface="Century Gothic"/>
              </a:rPr>
              <a:t>or </a:t>
            </a:r>
            <a:r>
              <a:rPr sz="1800" spc="-5" dirty="0">
                <a:solidFill>
                  <a:srgbClr val="585858"/>
                </a:solidFill>
                <a:latin typeface="Century Gothic"/>
                <a:cs typeface="Century Gothic"/>
              </a:rPr>
              <a:t>refer </a:t>
            </a:r>
            <a:r>
              <a:rPr sz="1800" spc="-10" dirty="0">
                <a:solidFill>
                  <a:srgbClr val="585858"/>
                </a:solidFill>
                <a:latin typeface="Century Gothic"/>
                <a:cs typeface="Century Gothic"/>
              </a:rPr>
              <a:t>to them </a:t>
            </a:r>
            <a:r>
              <a:rPr sz="1800" dirty="0">
                <a:solidFill>
                  <a:srgbClr val="585858"/>
                </a:solidFill>
                <a:latin typeface="Century Gothic"/>
                <a:cs typeface="Century Gothic"/>
              </a:rPr>
              <a:t>on  </a:t>
            </a:r>
            <a:r>
              <a:rPr sz="1800" spc="-10" dirty="0">
                <a:solidFill>
                  <a:srgbClr val="585858"/>
                </a:solidFill>
                <a:latin typeface="Century Gothic"/>
                <a:cs typeface="Century Gothic"/>
              </a:rPr>
              <a:t>any </a:t>
            </a:r>
            <a:r>
              <a:rPr sz="1800" spc="-5" dirty="0">
                <a:solidFill>
                  <a:srgbClr val="585858"/>
                </a:solidFill>
                <a:latin typeface="Century Gothic"/>
                <a:cs typeface="Century Gothic"/>
              </a:rPr>
              <a:t>social </a:t>
            </a:r>
            <a:r>
              <a:rPr sz="1800" dirty="0">
                <a:solidFill>
                  <a:srgbClr val="585858"/>
                </a:solidFill>
                <a:latin typeface="Century Gothic"/>
                <a:cs typeface="Century Gothic"/>
              </a:rPr>
              <a:t>media </a:t>
            </a:r>
            <a:r>
              <a:rPr sz="1800" spc="-5" dirty="0">
                <a:solidFill>
                  <a:srgbClr val="585858"/>
                </a:solidFill>
                <a:latin typeface="Century Gothic"/>
                <a:cs typeface="Century Gothic"/>
              </a:rPr>
              <a:t>site such as Facebook, </a:t>
            </a:r>
            <a:r>
              <a:rPr sz="1800" spc="-10" dirty="0">
                <a:solidFill>
                  <a:srgbClr val="585858"/>
                </a:solidFill>
                <a:latin typeface="Century Gothic"/>
                <a:cs typeface="Century Gothic"/>
              </a:rPr>
              <a:t>Twitter, </a:t>
            </a:r>
            <a:r>
              <a:rPr sz="1800" dirty="0">
                <a:solidFill>
                  <a:srgbClr val="585858"/>
                </a:solidFill>
                <a:latin typeface="Century Gothic"/>
                <a:cs typeface="Century Gothic"/>
              </a:rPr>
              <a:t>or </a:t>
            </a:r>
            <a:r>
              <a:rPr sz="1800" spc="-10" dirty="0">
                <a:solidFill>
                  <a:srgbClr val="585858"/>
                </a:solidFill>
                <a:latin typeface="Century Gothic"/>
                <a:cs typeface="Century Gothic"/>
              </a:rPr>
              <a:t>other</a:t>
            </a:r>
            <a:r>
              <a:rPr sz="1800" spc="85" dirty="0">
                <a:solidFill>
                  <a:srgbClr val="585858"/>
                </a:solidFill>
                <a:latin typeface="Century Gothic"/>
                <a:cs typeface="Century Gothic"/>
              </a:rPr>
              <a:t> </a:t>
            </a:r>
            <a:r>
              <a:rPr sz="1800" spc="-5" dirty="0">
                <a:solidFill>
                  <a:srgbClr val="585858"/>
                </a:solidFill>
                <a:latin typeface="Century Gothic"/>
                <a:cs typeface="Century Gothic"/>
              </a:rPr>
              <a:t>sites.</a:t>
            </a:r>
            <a:endParaRPr sz="1800">
              <a:latin typeface="Century Gothic"/>
              <a:cs typeface="Century Gothic"/>
            </a:endParaRPr>
          </a:p>
          <a:p>
            <a:pPr marL="12700">
              <a:lnSpc>
                <a:spcPct val="100000"/>
              </a:lnSpc>
              <a:spcBef>
                <a:spcPts val="1200"/>
              </a:spcBef>
            </a:pPr>
            <a:r>
              <a:rPr sz="1800" b="1" dirty="0">
                <a:solidFill>
                  <a:srgbClr val="585858"/>
                </a:solidFill>
                <a:latin typeface="Century Gothic"/>
                <a:cs typeface="Century Gothic"/>
              </a:rPr>
              <a:t>Texting: </a:t>
            </a:r>
            <a:r>
              <a:rPr sz="1800" dirty="0">
                <a:solidFill>
                  <a:srgbClr val="585858"/>
                </a:solidFill>
                <a:latin typeface="Century Gothic"/>
                <a:cs typeface="Century Gothic"/>
              </a:rPr>
              <a:t>No </a:t>
            </a:r>
            <a:r>
              <a:rPr sz="1800" spc="-5" dirty="0">
                <a:solidFill>
                  <a:srgbClr val="585858"/>
                </a:solidFill>
                <a:latin typeface="Century Gothic"/>
                <a:cs typeface="Century Gothic"/>
              </a:rPr>
              <a:t>texting </a:t>
            </a:r>
            <a:r>
              <a:rPr sz="1800" dirty="0">
                <a:solidFill>
                  <a:srgbClr val="585858"/>
                </a:solidFill>
                <a:latin typeface="Century Gothic"/>
                <a:cs typeface="Century Gothic"/>
              </a:rPr>
              <a:t>of </a:t>
            </a:r>
            <a:r>
              <a:rPr sz="1800" spc="5" dirty="0">
                <a:solidFill>
                  <a:srgbClr val="585858"/>
                </a:solidFill>
                <a:latin typeface="Century Gothic"/>
                <a:cs typeface="Century Gothic"/>
              </a:rPr>
              <a:t>PHI.</a:t>
            </a:r>
            <a:endParaRPr sz="1800">
              <a:latin typeface="Century Gothic"/>
              <a:cs typeface="Century Gothic"/>
            </a:endParaRPr>
          </a:p>
          <a:p>
            <a:pPr marL="12700">
              <a:lnSpc>
                <a:spcPct val="100000"/>
              </a:lnSpc>
              <a:spcBef>
                <a:spcPts val="1200"/>
              </a:spcBef>
            </a:pPr>
            <a:r>
              <a:rPr sz="1800" b="1" dirty="0">
                <a:solidFill>
                  <a:srgbClr val="585858"/>
                </a:solidFill>
                <a:latin typeface="Century Gothic"/>
                <a:cs typeface="Century Gothic"/>
              </a:rPr>
              <a:t>Need to </a:t>
            </a:r>
            <a:r>
              <a:rPr sz="1800" b="1" spc="-5" dirty="0">
                <a:solidFill>
                  <a:srgbClr val="585858"/>
                </a:solidFill>
                <a:latin typeface="Century Gothic"/>
                <a:cs typeface="Century Gothic"/>
              </a:rPr>
              <a:t>Know: </a:t>
            </a:r>
            <a:r>
              <a:rPr sz="1800" spc="-5" dirty="0">
                <a:solidFill>
                  <a:srgbClr val="585858"/>
                </a:solidFill>
                <a:latin typeface="Century Gothic"/>
                <a:cs typeface="Century Gothic"/>
              </a:rPr>
              <a:t>Staff members are only entitled </a:t>
            </a:r>
            <a:r>
              <a:rPr sz="1800" spc="-10" dirty="0">
                <a:solidFill>
                  <a:srgbClr val="585858"/>
                </a:solidFill>
                <a:latin typeface="Century Gothic"/>
                <a:cs typeface="Century Gothic"/>
              </a:rPr>
              <a:t>to </a:t>
            </a:r>
            <a:r>
              <a:rPr sz="1800" spc="-5" dirty="0">
                <a:solidFill>
                  <a:srgbClr val="585858"/>
                </a:solidFill>
                <a:latin typeface="Century Gothic"/>
                <a:cs typeface="Century Gothic"/>
              </a:rPr>
              <a:t>know</a:t>
            </a:r>
            <a:r>
              <a:rPr sz="1800" spc="35" dirty="0">
                <a:solidFill>
                  <a:srgbClr val="585858"/>
                </a:solidFill>
                <a:latin typeface="Century Gothic"/>
                <a:cs typeface="Century Gothic"/>
              </a:rPr>
              <a:t> </a:t>
            </a:r>
            <a:r>
              <a:rPr sz="1800" spc="-5" dirty="0">
                <a:solidFill>
                  <a:srgbClr val="585858"/>
                </a:solidFill>
                <a:latin typeface="Century Gothic"/>
                <a:cs typeface="Century Gothic"/>
              </a:rPr>
              <a:t>patient</a:t>
            </a:r>
            <a:endParaRPr sz="1800">
              <a:latin typeface="Century Gothic"/>
              <a:cs typeface="Century Gothic"/>
            </a:endParaRPr>
          </a:p>
          <a:p>
            <a:pPr marL="12700">
              <a:lnSpc>
                <a:spcPct val="100000"/>
              </a:lnSpc>
            </a:pPr>
            <a:r>
              <a:rPr sz="1800" dirty="0">
                <a:solidFill>
                  <a:srgbClr val="585858"/>
                </a:solidFill>
                <a:latin typeface="Century Gothic"/>
                <a:cs typeface="Century Gothic"/>
              </a:rPr>
              <a:t>information </a:t>
            </a:r>
            <a:r>
              <a:rPr sz="1800" spc="-10" dirty="0">
                <a:solidFill>
                  <a:srgbClr val="585858"/>
                </a:solidFill>
                <a:latin typeface="Century Gothic"/>
                <a:cs typeface="Century Gothic"/>
              </a:rPr>
              <a:t>to </a:t>
            </a:r>
            <a:r>
              <a:rPr sz="1800" spc="-5" dirty="0">
                <a:solidFill>
                  <a:srgbClr val="585858"/>
                </a:solidFill>
                <a:latin typeface="Century Gothic"/>
                <a:cs typeface="Century Gothic"/>
              </a:rPr>
              <a:t>complete their</a:t>
            </a:r>
            <a:r>
              <a:rPr sz="1800" dirty="0">
                <a:solidFill>
                  <a:srgbClr val="585858"/>
                </a:solidFill>
                <a:latin typeface="Century Gothic"/>
                <a:cs typeface="Century Gothic"/>
              </a:rPr>
              <a:t> </a:t>
            </a:r>
            <a:r>
              <a:rPr sz="1800" spc="-5" dirty="0">
                <a:solidFill>
                  <a:srgbClr val="585858"/>
                </a:solidFill>
                <a:latin typeface="Century Gothic"/>
                <a:cs typeface="Century Gothic"/>
              </a:rPr>
              <a:t>job.</a:t>
            </a:r>
            <a:endParaRPr sz="1800">
              <a:latin typeface="Century Gothic"/>
              <a:cs typeface="Century Gothic"/>
            </a:endParaRPr>
          </a:p>
          <a:p>
            <a:pPr marL="12700" marR="5080">
              <a:lnSpc>
                <a:spcPct val="100000"/>
              </a:lnSpc>
              <a:spcBef>
                <a:spcPts val="1200"/>
              </a:spcBef>
            </a:pPr>
            <a:r>
              <a:rPr sz="1800" b="1" dirty="0">
                <a:solidFill>
                  <a:srgbClr val="585858"/>
                </a:solidFill>
                <a:latin typeface="Century Gothic"/>
                <a:cs typeface="Century Gothic"/>
              </a:rPr>
              <a:t>Minimum Necessary </a:t>
            </a:r>
            <a:r>
              <a:rPr sz="1800" b="1" spc="-5" dirty="0">
                <a:solidFill>
                  <a:srgbClr val="585858"/>
                </a:solidFill>
                <a:latin typeface="Century Gothic"/>
                <a:cs typeface="Century Gothic"/>
              </a:rPr>
              <a:t>Rule: </a:t>
            </a:r>
            <a:r>
              <a:rPr sz="1800" spc="-5" dirty="0">
                <a:solidFill>
                  <a:srgbClr val="585858"/>
                </a:solidFill>
                <a:latin typeface="Century Gothic"/>
                <a:cs typeface="Century Gothic"/>
              </a:rPr>
              <a:t>Staff are </a:t>
            </a:r>
            <a:r>
              <a:rPr sz="1800" dirty="0">
                <a:solidFill>
                  <a:srgbClr val="585858"/>
                </a:solidFill>
                <a:latin typeface="Century Gothic"/>
                <a:cs typeface="Century Gothic"/>
              </a:rPr>
              <a:t>only </a:t>
            </a:r>
            <a:r>
              <a:rPr sz="1800" spc="-5" dirty="0">
                <a:solidFill>
                  <a:srgbClr val="585858"/>
                </a:solidFill>
                <a:latin typeface="Century Gothic"/>
                <a:cs typeface="Century Gothic"/>
              </a:rPr>
              <a:t>entitled </a:t>
            </a:r>
            <a:r>
              <a:rPr sz="1800" spc="-10" dirty="0">
                <a:solidFill>
                  <a:srgbClr val="585858"/>
                </a:solidFill>
                <a:latin typeface="Century Gothic"/>
                <a:cs typeface="Century Gothic"/>
              </a:rPr>
              <a:t>to access the </a:t>
            </a:r>
            <a:r>
              <a:rPr sz="1800" dirty="0">
                <a:solidFill>
                  <a:srgbClr val="585858"/>
                </a:solidFill>
                <a:latin typeface="Century Gothic"/>
                <a:cs typeface="Century Gothic"/>
              </a:rPr>
              <a:t>minimum  </a:t>
            </a:r>
            <a:r>
              <a:rPr sz="1800" spc="-5" dirty="0">
                <a:solidFill>
                  <a:srgbClr val="585858"/>
                </a:solidFill>
                <a:latin typeface="Century Gothic"/>
                <a:cs typeface="Century Gothic"/>
              </a:rPr>
              <a:t>amount </a:t>
            </a:r>
            <a:r>
              <a:rPr sz="1800" dirty="0">
                <a:solidFill>
                  <a:srgbClr val="585858"/>
                </a:solidFill>
                <a:latin typeface="Century Gothic"/>
                <a:cs typeface="Century Gothic"/>
              </a:rPr>
              <a:t>of </a:t>
            </a:r>
            <a:r>
              <a:rPr sz="1800" spc="-5" dirty="0">
                <a:solidFill>
                  <a:srgbClr val="585858"/>
                </a:solidFill>
                <a:latin typeface="Century Gothic"/>
                <a:cs typeface="Century Gothic"/>
              </a:rPr>
              <a:t>patient </a:t>
            </a:r>
            <a:r>
              <a:rPr sz="1800" dirty="0">
                <a:solidFill>
                  <a:srgbClr val="585858"/>
                </a:solidFill>
                <a:latin typeface="Century Gothic"/>
                <a:cs typeface="Century Gothic"/>
              </a:rPr>
              <a:t>information </a:t>
            </a:r>
            <a:r>
              <a:rPr sz="1800" spc="-10" dirty="0">
                <a:solidFill>
                  <a:srgbClr val="585858"/>
                </a:solidFill>
                <a:latin typeface="Century Gothic"/>
                <a:cs typeface="Century Gothic"/>
              </a:rPr>
              <a:t>necessary to </a:t>
            </a:r>
            <a:r>
              <a:rPr sz="1800" spc="-5" dirty="0">
                <a:solidFill>
                  <a:srgbClr val="585858"/>
                </a:solidFill>
                <a:latin typeface="Century Gothic"/>
                <a:cs typeface="Century Gothic"/>
              </a:rPr>
              <a:t>perform their</a:t>
            </a:r>
            <a:r>
              <a:rPr sz="1800" spc="60" dirty="0">
                <a:solidFill>
                  <a:srgbClr val="585858"/>
                </a:solidFill>
                <a:latin typeface="Century Gothic"/>
                <a:cs typeface="Century Gothic"/>
              </a:rPr>
              <a:t> </a:t>
            </a:r>
            <a:r>
              <a:rPr sz="1800" spc="-5" dirty="0">
                <a:solidFill>
                  <a:srgbClr val="585858"/>
                </a:solidFill>
                <a:latin typeface="Century Gothic"/>
                <a:cs typeface="Century Gothic"/>
              </a:rPr>
              <a:t>job.</a:t>
            </a:r>
            <a:endParaRPr sz="1800">
              <a:latin typeface="Century Gothic"/>
              <a:cs typeface="Century Gothic"/>
            </a:endParaRPr>
          </a:p>
          <a:p>
            <a:pPr marL="12700">
              <a:lnSpc>
                <a:spcPct val="100000"/>
              </a:lnSpc>
              <a:spcBef>
                <a:spcPts val="1200"/>
              </a:spcBef>
            </a:pPr>
            <a:r>
              <a:rPr sz="1800" b="1" spc="-5" dirty="0">
                <a:solidFill>
                  <a:srgbClr val="585858"/>
                </a:solidFill>
                <a:latin typeface="Century Gothic"/>
                <a:cs typeface="Century Gothic"/>
              </a:rPr>
              <a:t>Privacy Breaches: </a:t>
            </a:r>
            <a:r>
              <a:rPr sz="1800" spc="10" dirty="0">
                <a:solidFill>
                  <a:srgbClr val="585858"/>
                </a:solidFill>
                <a:latin typeface="Century Gothic"/>
                <a:cs typeface="Century Gothic"/>
              </a:rPr>
              <a:t>If </a:t>
            </a:r>
            <a:r>
              <a:rPr sz="1800" spc="-5" dirty="0">
                <a:solidFill>
                  <a:srgbClr val="585858"/>
                </a:solidFill>
                <a:latin typeface="Century Gothic"/>
                <a:cs typeface="Century Gothic"/>
              </a:rPr>
              <a:t>you become </a:t>
            </a:r>
            <a:r>
              <a:rPr sz="1800" spc="-10" dirty="0">
                <a:solidFill>
                  <a:srgbClr val="585858"/>
                </a:solidFill>
                <a:latin typeface="Century Gothic"/>
                <a:cs typeface="Century Gothic"/>
              </a:rPr>
              <a:t>aware </a:t>
            </a:r>
            <a:r>
              <a:rPr sz="1800" dirty="0">
                <a:solidFill>
                  <a:srgbClr val="585858"/>
                </a:solidFill>
                <a:latin typeface="Century Gothic"/>
                <a:cs typeface="Century Gothic"/>
              </a:rPr>
              <a:t>of a </a:t>
            </a:r>
            <a:r>
              <a:rPr sz="1800" spc="-5" dirty="0">
                <a:solidFill>
                  <a:srgbClr val="585858"/>
                </a:solidFill>
                <a:latin typeface="Century Gothic"/>
                <a:cs typeface="Century Gothic"/>
              </a:rPr>
              <a:t>possible </a:t>
            </a:r>
            <a:r>
              <a:rPr sz="1800" dirty="0">
                <a:solidFill>
                  <a:srgbClr val="585858"/>
                </a:solidFill>
                <a:latin typeface="Century Gothic"/>
                <a:cs typeface="Century Gothic"/>
              </a:rPr>
              <a:t>or </a:t>
            </a:r>
            <a:r>
              <a:rPr sz="1800" spc="-10" dirty="0">
                <a:solidFill>
                  <a:srgbClr val="585858"/>
                </a:solidFill>
                <a:latin typeface="Century Gothic"/>
                <a:cs typeface="Century Gothic"/>
              </a:rPr>
              <a:t>actual</a:t>
            </a:r>
            <a:r>
              <a:rPr sz="1800" spc="20" dirty="0">
                <a:solidFill>
                  <a:srgbClr val="585858"/>
                </a:solidFill>
                <a:latin typeface="Century Gothic"/>
                <a:cs typeface="Century Gothic"/>
              </a:rPr>
              <a:t> </a:t>
            </a:r>
            <a:r>
              <a:rPr sz="1800" dirty="0">
                <a:solidFill>
                  <a:srgbClr val="585858"/>
                </a:solidFill>
                <a:latin typeface="Century Gothic"/>
                <a:cs typeface="Century Gothic"/>
              </a:rPr>
              <a:t>privacy</a:t>
            </a:r>
            <a:endParaRPr sz="1800">
              <a:latin typeface="Century Gothic"/>
              <a:cs typeface="Century Gothic"/>
            </a:endParaRPr>
          </a:p>
          <a:p>
            <a:pPr marL="12700">
              <a:lnSpc>
                <a:spcPct val="100000"/>
              </a:lnSpc>
              <a:spcBef>
                <a:spcPts val="5"/>
              </a:spcBef>
            </a:pPr>
            <a:r>
              <a:rPr sz="1800" spc="-10" dirty="0">
                <a:solidFill>
                  <a:srgbClr val="585858"/>
                </a:solidFill>
                <a:latin typeface="Century Gothic"/>
                <a:cs typeface="Century Gothic"/>
              </a:rPr>
              <a:t>breach, </a:t>
            </a:r>
            <a:r>
              <a:rPr sz="1800" spc="-5" dirty="0">
                <a:solidFill>
                  <a:srgbClr val="585858"/>
                </a:solidFill>
                <a:latin typeface="Century Gothic"/>
                <a:cs typeface="Century Gothic"/>
              </a:rPr>
              <a:t>notify </a:t>
            </a:r>
            <a:r>
              <a:rPr sz="1800" spc="-10" dirty="0">
                <a:solidFill>
                  <a:srgbClr val="585858"/>
                </a:solidFill>
                <a:latin typeface="Century Gothic"/>
                <a:cs typeface="Century Gothic"/>
              </a:rPr>
              <a:t>the </a:t>
            </a:r>
            <a:r>
              <a:rPr sz="1800" dirty="0">
                <a:solidFill>
                  <a:srgbClr val="585858"/>
                </a:solidFill>
                <a:latin typeface="Century Gothic"/>
                <a:cs typeface="Century Gothic"/>
              </a:rPr>
              <a:t>Privacy </a:t>
            </a:r>
            <a:r>
              <a:rPr sz="1800" spc="-5" dirty="0">
                <a:solidFill>
                  <a:srgbClr val="585858"/>
                </a:solidFill>
                <a:latin typeface="Century Gothic"/>
                <a:cs typeface="Century Gothic"/>
              </a:rPr>
              <a:t>Officer</a:t>
            </a:r>
            <a:r>
              <a:rPr sz="1800" spc="10" dirty="0">
                <a:solidFill>
                  <a:srgbClr val="585858"/>
                </a:solidFill>
                <a:latin typeface="Century Gothic"/>
                <a:cs typeface="Century Gothic"/>
              </a:rPr>
              <a:t> </a:t>
            </a:r>
            <a:r>
              <a:rPr sz="1800" spc="-5" dirty="0">
                <a:solidFill>
                  <a:srgbClr val="585858"/>
                </a:solidFill>
                <a:latin typeface="Century Gothic"/>
                <a:cs typeface="Century Gothic"/>
              </a:rPr>
              <a:t>immediately.</a:t>
            </a:r>
            <a:endParaRPr sz="1800">
              <a:latin typeface="Century Gothic"/>
              <a:cs typeface="Century Gothic"/>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6277610" cy="635000"/>
          </a:xfrm>
          <a:prstGeom prst="rect">
            <a:avLst/>
          </a:prstGeom>
        </p:spPr>
        <p:txBody>
          <a:bodyPr vert="horz" wrap="square" lIns="0" tIns="12065" rIns="0" bIns="0" rtlCol="0">
            <a:spAutoFit/>
          </a:bodyPr>
          <a:lstStyle/>
          <a:p>
            <a:pPr marL="12700">
              <a:lnSpc>
                <a:spcPct val="100000"/>
              </a:lnSpc>
              <a:spcBef>
                <a:spcPts val="95"/>
              </a:spcBef>
            </a:pPr>
            <a:r>
              <a:rPr sz="4000" spc="-5" dirty="0"/>
              <a:t>Protecting</a:t>
            </a:r>
            <a:r>
              <a:rPr sz="4000" spc="-30" dirty="0"/>
              <a:t> </a:t>
            </a:r>
            <a:r>
              <a:rPr sz="4000" spc="-5" dirty="0"/>
              <a:t>Confidentiality</a:t>
            </a:r>
            <a:endParaRPr sz="4000"/>
          </a:p>
        </p:txBody>
      </p:sp>
      <p:sp>
        <p:nvSpPr>
          <p:cNvPr id="4" name="object 4"/>
          <p:cNvSpPr txBox="1"/>
          <p:nvPr/>
        </p:nvSpPr>
        <p:spPr>
          <a:xfrm>
            <a:off x="1193393" y="1909316"/>
            <a:ext cx="7642225" cy="2911475"/>
          </a:xfrm>
          <a:prstGeom prst="rect">
            <a:avLst/>
          </a:prstGeom>
        </p:spPr>
        <p:txBody>
          <a:bodyPr vert="horz" wrap="square" lIns="0" tIns="183515" rIns="0" bIns="0" rtlCol="0">
            <a:spAutoFit/>
          </a:bodyPr>
          <a:lstStyle/>
          <a:p>
            <a:pPr marL="12700">
              <a:lnSpc>
                <a:spcPct val="100000"/>
              </a:lnSpc>
              <a:spcBef>
                <a:spcPts val="1445"/>
              </a:spcBef>
            </a:pPr>
            <a:r>
              <a:rPr sz="2000" dirty="0">
                <a:solidFill>
                  <a:srgbClr val="585858"/>
                </a:solidFill>
                <a:latin typeface="Century Gothic"/>
                <a:cs typeface="Century Gothic"/>
              </a:rPr>
              <a:t>To </a:t>
            </a:r>
            <a:r>
              <a:rPr sz="2000" spc="-5" dirty="0">
                <a:solidFill>
                  <a:srgbClr val="585858"/>
                </a:solidFill>
                <a:latin typeface="Century Gothic"/>
                <a:cs typeface="Century Gothic"/>
              </a:rPr>
              <a:t>safeguard </a:t>
            </a:r>
            <a:r>
              <a:rPr sz="2000" dirty="0">
                <a:solidFill>
                  <a:srgbClr val="585858"/>
                </a:solidFill>
                <a:latin typeface="Century Gothic"/>
                <a:cs typeface="Century Gothic"/>
              </a:rPr>
              <a:t>protected health </a:t>
            </a:r>
            <a:r>
              <a:rPr sz="2000" spc="-5" dirty="0">
                <a:solidFill>
                  <a:srgbClr val="585858"/>
                </a:solidFill>
                <a:latin typeface="Century Gothic"/>
                <a:cs typeface="Century Gothic"/>
              </a:rPr>
              <a:t>information </a:t>
            </a:r>
            <a:r>
              <a:rPr sz="2000" spc="-10" dirty="0">
                <a:solidFill>
                  <a:srgbClr val="585858"/>
                </a:solidFill>
                <a:latin typeface="Century Gothic"/>
                <a:cs typeface="Century Gothic"/>
              </a:rPr>
              <a:t>(PHI),</a:t>
            </a:r>
            <a:r>
              <a:rPr sz="2000" spc="-95" dirty="0">
                <a:solidFill>
                  <a:srgbClr val="585858"/>
                </a:solidFill>
                <a:latin typeface="Century Gothic"/>
                <a:cs typeface="Century Gothic"/>
              </a:rPr>
              <a:t> </a:t>
            </a:r>
            <a:r>
              <a:rPr sz="2000" dirty="0">
                <a:solidFill>
                  <a:srgbClr val="585858"/>
                </a:solidFill>
                <a:latin typeface="Century Gothic"/>
                <a:cs typeface="Century Gothic"/>
              </a:rPr>
              <a:t>please:</a:t>
            </a:r>
            <a:endParaRPr sz="2000">
              <a:latin typeface="Century Gothic"/>
              <a:cs typeface="Century Gothic"/>
            </a:endParaRPr>
          </a:p>
          <a:p>
            <a:pPr marL="355600" indent="-343535">
              <a:lnSpc>
                <a:spcPct val="100000"/>
              </a:lnSpc>
              <a:spcBef>
                <a:spcPts val="1210"/>
              </a:spcBef>
              <a:buClr>
                <a:srgbClr val="D12133"/>
              </a:buClr>
              <a:buFont typeface="Arial"/>
              <a:buChar char="•"/>
              <a:tabLst>
                <a:tab pos="354965" algn="l"/>
                <a:tab pos="356235" algn="l"/>
              </a:tabLst>
            </a:pPr>
            <a:r>
              <a:rPr sz="1800" spc="-5" dirty="0">
                <a:solidFill>
                  <a:srgbClr val="585858"/>
                </a:solidFill>
                <a:latin typeface="Century Gothic"/>
                <a:cs typeface="Century Gothic"/>
              </a:rPr>
              <a:t>Do not discuss </a:t>
            </a:r>
            <a:r>
              <a:rPr sz="1800" dirty="0">
                <a:solidFill>
                  <a:srgbClr val="585858"/>
                </a:solidFill>
                <a:latin typeface="Century Gothic"/>
                <a:cs typeface="Century Gothic"/>
              </a:rPr>
              <a:t>PHI </a:t>
            </a:r>
            <a:r>
              <a:rPr sz="1800" spc="10" dirty="0">
                <a:solidFill>
                  <a:srgbClr val="585858"/>
                </a:solidFill>
                <a:latin typeface="Century Gothic"/>
                <a:cs typeface="Century Gothic"/>
              </a:rPr>
              <a:t>in</a:t>
            </a:r>
            <a:r>
              <a:rPr sz="1800" spc="-25" dirty="0">
                <a:solidFill>
                  <a:srgbClr val="585858"/>
                </a:solidFill>
                <a:latin typeface="Century Gothic"/>
                <a:cs typeface="Century Gothic"/>
              </a:rPr>
              <a:t> </a:t>
            </a:r>
            <a:r>
              <a:rPr sz="1800" dirty="0">
                <a:solidFill>
                  <a:srgbClr val="585858"/>
                </a:solidFill>
                <a:latin typeface="Century Gothic"/>
                <a:cs typeface="Century Gothic"/>
              </a:rPr>
              <a:t>public.</a:t>
            </a:r>
            <a:endParaRPr sz="1800">
              <a:latin typeface="Century Gothic"/>
              <a:cs typeface="Century Gothic"/>
            </a:endParaRPr>
          </a:p>
          <a:p>
            <a:pPr marL="355600" marR="226695" indent="-343535">
              <a:lnSpc>
                <a:spcPct val="100000"/>
              </a:lnSpc>
              <a:spcBef>
                <a:spcPts val="1205"/>
              </a:spcBef>
              <a:buClr>
                <a:srgbClr val="D12133"/>
              </a:buClr>
              <a:buFont typeface="Arial"/>
              <a:buChar char="•"/>
              <a:tabLst>
                <a:tab pos="354965" algn="l"/>
                <a:tab pos="356235" algn="l"/>
              </a:tabLst>
            </a:pPr>
            <a:r>
              <a:rPr sz="1800" spc="-5" dirty="0">
                <a:solidFill>
                  <a:srgbClr val="585858"/>
                </a:solidFill>
                <a:latin typeface="Century Gothic"/>
                <a:cs typeface="Century Gothic"/>
              </a:rPr>
              <a:t>Do not </a:t>
            </a:r>
            <a:r>
              <a:rPr sz="1800" spc="-10" dirty="0">
                <a:solidFill>
                  <a:srgbClr val="585858"/>
                </a:solidFill>
                <a:latin typeface="Century Gothic"/>
                <a:cs typeface="Century Gothic"/>
              </a:rPr>
              <a:t>take </a:t>
            </a:r>
            <a:r>
              <a:rPr sz="1800" spc="-5" dirty="0">
                <a:solidFill>
                  <a:srgbClr val="585858"/>
                </a:solidFill>
                <a:latin typeface="Century Gothic"/>
                <a:cs typeface="Century Gothic"/>
              </a:rPr>
              <a:t>photos </a:t>
            </a:r>
            <a:r>
              <a:rPr sz="1800" spc="10" dirty="0">
                <a:solidFill>
                  <a:srgbClr val="585858"/>
                </a:solidFill>
                <a:latin typeface="Century Gothic"/>
                <a:cs typeface="Century Gothic"/>
              </a:rPr>
              <a:t>in </a:t>
            </a:r>
            <a:r>
              <a:rPr sz="1800" spc="-10" dirty="0">
                <a:solidFill>
                  <a:srgbClr val="585858"/>
                </a:solidFill>
                <a:latin typeface="Century Gothic"/>
                <a:cs typeface="Century Gothic"/>
              </a:rPr>
              <a:t>the </a:t>
            </a:r>
            <a:r>
              <a:rPr sz="1800" dirty="0">
                <a:solidFill>
                  <a:srgbClr val="585858"/>
                </a:solidFill>
                <a:latin typeface="Century Gothic"/>
                <a:cs typeface="Century Gothic"/>
              </a:rPr>
              <a:t>clinical </a:t>
            </a:r>
            <a:r>
              <a:rPr sz="1800" spc="-5" dirty="0">
                <a:solidFill>
                  <a:srgbClr val="585858"/>
                </a:solidFill>
                <a:latin typeface="Century Gothic"/>
                <a:cs typeface="Century Gothic"/>
              </a:rPr>
              <a:t>setting, </a:t>
            </a:r>
            <a:r>
              <a:rPr sz="1800" spc="-10" dirty="0">
                <a:solidFill>
                  <a:srgbClr val="585858"/>
                </a:solidFill>
                <a:latin typeface="Century Gothic"/>
                <a:cs typeface="Century Gothic"/>
              </a:rPr>
              <a:t>and </a:t>
            </a:r>
            <a:r>
              <a:rPr sz="1800" spc="-5" dirty="0">
                <a:solidFill>
                  <a:srgbClr val="585858"/>
                </a:solidFill>
                <a:latin typeface="Century Gothic"/>
                <a:cs typeface="Century Gothic"/>
              </a:rPr>
              <a:t>do not discuss </a:t>
            </a:r>
            <a:r>
              <a:rPr sz="1800" dirty="0">
                <a:solidFill>
                  <a:srgbClr val="585858"/>
                </a:solidFill>
                <a:latin typeface="Century Gothic"/>
                <a:cs typeface="Century Gothic"/>
              </a:rPr>
              <a:t>PHI  on </a:t>
            </a:r>
            <a:r>
              <a:rPr sz="1800" spc="-5" dirty="0">
                <a:solidFill>
                  <a:srgbClr val="585858"/>
                </a:solidFill>
                <a:latin typeface="Century Gothic"/>
                <a:cs typeface="Century Gothic"/>
              </a:rPr>
              <a:t>social</a:t>
            </a:r>
            <a:r>
              <a:rPr sz="1800" spc="-25" dirty="0">
                <a:solidFill>
                  <a:srgbClr val="585858"/>
                </a:solidFill>
                <a:latin typeface="Century Gothic"/>
                <a:cs typeface="Century Gothic"/>
              </a:rPr>
              <a:t> </a:t>
            </a:r>
            <a:r>
              <a:rPr sz="1800" dirty="0">
                <a:solidFill>
                  <a:srgbClr val="585858"/>
                </a:solidFill>
                <a:latin typeface="Century Gothic"/>
                <a:cs typeface="Century Gothic"/>
              </a:rPr>
              <a:t>media.</a:t>
            </a:r>
            <a:endParaRPr sz="18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1800" spc="-5" dirty="0">
                <a:solidFill>
                  <a:srgbClr val="585858"/>
                </a:solidFill>
                <a:latin typeface="Century Gothic"/>
                <a:cs typeface="Century Gothic"/>
              </a:rPr>
              <a:t>Be cautious </a:t>
            </a:r>
            <a:r>
              <a:rPr sz="1800" spc="-10" dirty="0">
                <a:solidFill>
                  <a:srgbClr val="585858"/>
                </a:solidFill>
                <a:latin typeface="Century Gothic"/>
                <a:cs typeface="Century Gothic"/>
              </a:rPr>
              <a:t>when </a:t>
            </a:r>
            <a:r>
              <a:rPr sz="1800" dirty="0">
                <a:solidFill>
                  <a:srgbClr val="585858"/>
                </a:solidFill>
                <a:latin typeface="Century Gothic"/>
                <a:cs typeface="Century Gothic"/>
              </a:rPr>
              <a:t>viewing, </a:t>
            </a:r>
            <a:r>
              <a:rPr sz="1800" spc="-5" dirty="0">
                <a:solidFill>
                  <a:srgbClr val="585858"/>
                </a:solidFill>
                <a:latin typeface="Century Gothic"/>
                <a:cs typeface="Century Gothic"/>
              </a:rPr>
              <a:t>accessing, </a:t>
            </a:r>
            <a:r>
              <a:rPr sz="1800" dirty="0">
                <a:solidFill>
                  <a:srgbClr val="585858"/>
                </a:solidFill>
                <a:latin typeface="Century Gothic"/>
                <a:cs typeface="Century Gothic"/>
              </a:rPr>
              <a:t>or </a:t>
            </a:r>
            <a:r>
              <a:rPr sz="1800" spc="-5" dirty="0">
                <a:solidFill>
                  <a:srgbClr val="585858"/>
                </a:solidFill>
                <a:latin typeface="Century Gothic"/>
                <a:cs typeface="Century Gothic"/>
              </a:rPr>
              <a:t>overhearing</a:t>
            </a:r>
            <a:r>
              <a:rPr sz="1800" spc="55" dirty="0">
                <a:solidFill>
                  <a:srgbClr val="585858"/>
                </a:solidFill>
                <a:latin typeface="Century Gothic"/>
                <a:cs typeface="Century Gothic"/>
              </a:rPr>
              <a:t> </a:t>
            </a:r>
            <a:r>
              <a:rPr sz="1800" spc="5" dirty="0">
                <a:solidFill>
                  <a:srgbClr val="585858"/>
                </a:solidFill>
                <a:latin typeface="Century Gothic"/>
                <a:cs typeface="Century Gothic"/>
              </a:rPr>
              <a:t>PHI.</a:t>
            </a:r>
            <a:endParaRPr sz="18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1800" spc="-5" dirty="0">
                <a:solidFill>
                  <a:srgbClr val="585858"/>
                </a:solidFill>
                <a:latin typeface="Century Gothic"/>
                <a:cs typeface="Century Gothic"/>
              </a:rPr>
              <a:t>Properly dispose </a:t>
            </a:r>
            <a:r>
              <a:rPr sz="1800" dirty="0">
                <a:solidFill>
                  <a:srgbClr val="585858"/>
                </a:solidFill>
                <a:latin typeface="Century Gothic"/>
                <a:cs typeface="Century Gothic"/>
              </a:rPr>
              <a:t>of </a:t>
            </a:r>
            <a:r>
              <a:rPr sz="1800" spc="-10" dirty="0">
                <a:solidFill>
                  <a:srgbClr val="585858"/>
                </a:solidFill>
                <a:latin typeface="Century Gothic"/>
                <a:cs typeface="Century Gothic"/>
              </a:rPr>
              <a:t>documents </a:t>
            </a:r>
            <a:r>
              <a:rPr sz="1800" spc="-5" dirty="0">
                <a:solidFill>
                  <a:srgbClr val="585858"/>
                </a:solidFill>
                <a:latin typeface="Century Gothic"/>
                <a:cs typeface="Century Gothic"/>
              </a:rPr>
              <a:t>containing PHI into </a:t>
            </a:r>
            <a:r>
              <a:rPr sz="1800" dirty="0">
                <a:solidFill>
                  <a:srgbClr val="585858"/>
                </a:solidFill>
                <a:latin typeface="Century Gothic"/>
                <a:cs typeface="Century Gothic"/>
              </a:rPr>
              <a:t>a </a:t>
            </a:r>
            <a:r>
              <a:rPr sz="1800" spc="-5" dirty="0">
                <a:solidFill>
                  <a:srgbClr val="585858"/>
                </a:solidFill>
                <a:latin typeface="Century Gothic"/>
                <a:cs typeface="Century Gothic"/>
              </a:rPr>
              <a:t>shredder</a:t>
            </a:r>
            <a:r>
              <a:rPr sz="1800" spc="105" dirty="0">
                <a:solidFill>
                  <a:srgbClr val="585858"/>
                </a:solidFill>
                <a:latin typeface="Century Gothic"/>
                <a:cs typeface="Century Gothic"/>
              </a:rPr>
              <a:t> </a:t>
            </a:r>
            <a:r>
              <a:rPr sz="1800" dirty="0">
                <a:solidFill>
                  <a:srgbClr val="585858"/>
                </a:solidFill>
                <a:latin typeface="Century Gothic"/>
                <a:cs typeface="Century Gothic"/>
              </a:rPr>
              <a:t>bin.</a:t>
            </a:r>
            <a:endParaRPr sz="18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1800" spc="-5" dirty="0">
                <a:solidFill>
                  <a:srgbClr val="585858"/>
                </a:solidFill>
                <a:latin typeface="Century Gothic"/>
                <a:cs typeface="Century Gothic"/>
              </a:rPr>
              <a:t>Lock your computer </a:t>
            </a:r>
            <a:r>
              <a:rPr sz="1800" spc="-15" dirty="0">
                <a:solidFill>
                  <a:srgbClr val="585858"/>
                </a:solidFill>
                <a:latin typeface="Century Gothic"/>
                <a:cs typeface="Century Gothic"/>
              </a:rPr>
              <a:t>when </a:t>
            </a:r>
            <a:r>
              <a:rPr sz="1800" dirty="0">
                <a:solidFill>
                  <a:srgbClr val="585858"/>
                </a:solidFill>
                <a:latin typeface="Century Gothic"/>
                <a:cs typeface="Century Gothic"/>
              </a:rPr>
              <a:t>leaving </a:t>
            </a:r>
            <a:r>
              <a:rPr sz="1800" spc="10" dirty="0">
                <a:solidFill>
                  <a:srgbClr val="585858"/>
                </a:solidFill>
                <a:latin typeface="Century Gothic"/>
                <a:cs typeface="Century Gothic"/>
              </a:rPr>
              <a:t>it</a:t>
            </a:r>
            <a:r>
              <a:rPr sz="1800" spc="60" dirty="0">
                <a:solidFill>
                  <a:srgbClr val="585858"/>
                </a:solidFill>
                <a:latin typeface="Century Gothic"/>
                <a:cs typeface="Century Gothic"/>
              </a:rPr>
              <a:t> </a:t>
            </a:r>
            <a:r>
              <a:rPr sz="1800" spc="-10" dirty="0">
                <a:solidFill>
                  <a:srgbClr val="585858"/>
                </a:solidFill>
                <a:latin typeface="Century Gothic"/>
                <a:cs typeface="Century Gothic"/>
              </a:rPr>
              <a:t>unattended.</a:t>
            </a:r>
            <a:endParaRPr sz="1800">
              <a:latin typeface="Century Gothic"/>
              <a:cs typeface="Century Gothic"/>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6277610" cy="635000"/>
          </a:xfrm>
          <a:prstGeom prst="rect">
            <a:avLst/>
          </a:prstGeom>
        </p:spPr>
        <p:txBody>
          <a:bodyPr vert="horz" wrap="square" lIns="0" tIns="12065" rIns="0" bIns="0" rtlCol="0">
            <a:spAutoFit/>
          </a:bodyPr>
          <a:lstStyle/>
          <a:p>
            <a:pPr marL="12700">
              <a:lnSpc>
                <a:spcPct val="100000"/>
              </a:lnSpc>
              <a:spcBef>
                <a:spcPts val="95"/>
              </a:spcBef>
            </a:pPr>
            <a:r>
              <a:rPr sz="4000" spc="-5" dirty="0"/>
              <a:t>Protecting</a:t>
            </a:r>
            <a:r>
              <a:rPr sz="4000" spc="-30" dirty="0"/>
              <a:t> </a:t>
            </a:r>
            <a:r>
              <a:rPr sz="4000" spc="-5" dirty="0"/>
              <a:t>Confidentiality</a:t>
            </a:r>
            <a:endParaRPr sz="4000"/>
          </a:p>
        </p:txBody>
      </p:sp>
      <p:sp>
        <p:nvSpPr>
          <p:cNvPr id="4" name="object 4"/>
          <p:cNvSpPr txBox="1"/>
          <p:nvPr/>
        </p:nvSpPr>
        <p:spPr>
          <a:xfrm>
            <a:off x="1193393" y="1909316"/>
            <a:ext cx="7647940" cy="3063875"/>
          </a:xfrm>
          <a:prstGeom prst="rect">
            <a:avLst/>
          </a:prstGeom>
        </p:spPr>
        <p:txBody>
          <a:bodyPr vert="horz" wrap="square" lIns="0" tIns="183515" rIns="0" bIns="0" rtlCol="0">
            <a:spAutoFit/>
          </a:bodyPr>
          <a:lstStyle/>
          <a:p>
            <a:pPr marL="12700">
              <a:lnSpc>
                <a:spcPct val="100000"/>
              </a:lnSpc>
              <a:spcBef>
                <a:spcPts val="1445"/>
              </a:spcBef>
            </a:pPr>
            <a:r>
              <a:rPr sz="2000" dirty="0">
                <a:solidFill>
                  <a:srgbClr val="585858"/>
                </a:solidFill>
                <a:latin typeface="Century Gothic"/>
                <a:cs typeface="Century Gothic"/>
              </a:rPr>
              <a:t>To </a:t>
            </a:r>
            <a:r>
              <a:rPr sz="2000" spc="-5" dirty="0">
                <a:solidFill>
                  <a:srgbClr val="585858"/>
                </a:solidFill>
                <a:latin typeface="Century Gothic"/>
                <a:cs typeface="Century Gothic"/>
              </a:rPr>
              <a:t>safeguard </a:t>
            </a:r>
            <a:r>
              <a:rPr sz="2000" dirty="0">
                <a:solidFill>
                  <a:srgbClr val="585858"/>
                </a:solidFill>
                <a:latin typeface="Century Gothic"/>
                <a:cs typeface="Century Gothic"/>
              </a:rPr>
              <a:t>protected health </a:t>
            </a:r>
            <a:r>
              <a:rPr sz="2000" spc="-5" dirty="0">
                <a:solidFill>
                  <a:srgbClr val="585858"/>
                </a:solidFill>
                <a:latin typeface="Century Gothic"/>
                <a:cs typeface="Century Gothic"/>
              </a:rPr>
              <a:t>information </a:t>
            </a:r>
            <a:r>
              <a:rPr sz="2000" spc="-10" dirty="0">
                <a:solidFill>
                  <a:srgbClr val="585858"/>
                </a:solidFill>
                <a:latin typeface="Century Gothic"/>
                <a:cs typeface="Century Gothic"/>
              </a:rPr>
              <a:t>(PHI),</a:t>
            </a:r>
            <a:r>
              <a:rPr sz="2000" spc="-95" dirty="0">
                <a:solidFill>
                  <a:srgbClr val="585858"/>
                </a:solidFill>
                <a:latin typeface="Century Gothic"/>
                <a:cs typeface="Century Gothic"/>
              </a:rPr>
              <a:t> </a:t>
            </a:r>
            <a:r>
              <a:rPr sz="2000" dirty="0">
                <a:solidFill>
                  <a:srgbClr val="585858"/>
                </a:solidFill>
                <a:latin typeface="Century Gothic"/>
                <a:cs typeface="Century Gothic"/>
              </a:rPr>
              <a:t>please:</a:t>
            </a:r>
            <a:endParaRPr sz="2000">
              <a:latin typeface="Century Gothic"/>
              <a:cs typeface="Century Gothic"/>
            </a:endParaRPr>
          </a:p>
          <a:p>
            <a:pPr marL="355600" indent="-343535">
              <a:lnSpc>
                <a:spcPct val="100000"/>
              </a:lnSpc>
              <a:spcBef>
                <a:spcPts val="1210"/>
              </a:spcBef>
              <a:buClr>
                <a:srgbClr val="D12133"/>
              </a:buClr>
              <a:buFont typeface="Arial"/>
              <a:buChar char="•"/>
              <a:tabLst>
                <a:tab pos="354965" algn="l"/>
                <a:tab pos="356235" algn="l"/>
              </a:tabLst>
            </a:pPr>
            <a:r>
              <a:rPr sz="1800" spc="-5" dirty="0">
                <a:solidFill>
                  <a:srgbClr val="585858"/>
                </a:solidFill>
                <a:latin typeface="Century Gothic"/>
                <a:cs typeface="Century Gothic"/>
              </a:rPr>
              <a:t>Only access electronic PHI </a:t>
            </a:r>
            <a:r>
              <a:rPr sz="1800" spc="10" dirty="0">
                <a:solidFill>
                  <a:srgbClr val="585858"/>
                </a:solidFill>
                <a:latin typeface="Century Gothic"/>
                <a:cs typeface="Century Gothic"/>
              </a:rPr>
              <a:t>via </a:t>
            </a:r>
            <a:r>
              <a:rPr sz="1800" spc="-5" dirty="0">
                <a:solidFill>
                  <a:srgbClr val="585858"/>
                </a:solidFill>
                <a:latin typeface="Century Gothic"/>
                <a:cs typeface="Century Gothic"/>
              </a:rPr>
              <a:t>your </a:t>
            </a:r>
            <a:r>
              <a:rPr sz="1800" spc="-15" dirty="0">
                <a:solidFill>
                  <a:srgbClr val="585858"/>
                </a:solidFill>
                <a:latin typeface="Century Gothic"/>
                <a:cs typeface="Century Gothic"/>
              </a:rPr>
              <a:t>own</a:t>
            </a:r>
            <a:r>
              <a:rPr sz="1800" spc="20" dirty="0">
                <a:solidFill>
                  <a:srgbClr val="585858"/>
                </a:solidFill>
                <a:latin typeface="Century Gothic"/>
                <a:cs typeface="Century Gothic"/>
              </a:rPr>
              <a:t> </a:t>
            </a:r>
            <a:r>
              <a:rPr sz="1800" spc="-5" dirty="0">
                <a:solidFill>
                  <a:srgbClr val="585858"/>
                </a:solidFill>
                <a:latin typeface="Century Gothic"/>
                <a:cs typeface="Century Gothic"/>
              </a:rPr>
              <a:t>username.</a:t>
            </a:r>
            <a:endParaRPr sz="1800">
              <a:latin typeface="Century Gothic"/>
              <a:cs typeface="Century Gothic"/>
            </a:endParaRPr>
          </a:p>
          <a:p>
            <a:pPr marL="355600" indent="-343535">
              <a:lnSpc>
                <a:spcPct val="100000"/>
              </a:lnSpc>
              <a:spcBef>
                <a:spcPts val="1205"/>
              </a:spcBef>
              <a:buClr>
                <a:srgbClr val="D12133"/>
              </a:buClr>
              <a:buFont typeface="Arial"/>
              <a:buChar char="•"/>
              <a:tabLst>
                <a:tab pos="354965" algn="l"/>
                <a:tab pos="356235" algn="l"/>
              </a:tabLst>
            </a:pPr>
            <a:r>
              <a:rPr sz="1800" spc="-5" dirty="0">
                <a:solidFill>
                  <a:srgbClr val="585858"/>
                </a:solidFill>
                <a:latin typeface="Century Gothic"/>
                <a:cs typeface="Century Gothic"/>
              </a:rPr>
              <a:t>Do not </a:t>
            </a:r>
            <a:r>
              <a:rPr sz="1800" spc="-10" dirty="0">
                <a:solidFill>
                  <a:srgbClr val="585858"/>
                </a:solidFill>
                <a:latin typeface="Century Gothic"/>
                <a:cs typeface="Century Gothic"/>
              </a:rPr>
              <a:t>write </a:t>
            </a:r>
            <a:r>
              <a:rPr sz="1800" spc="-15" dirty="0">
                <a:solidFill>
                  <a:srgbClr val="585858"/>
                </a:solidFill>
                <a:latin typeface="Century Gothic"/>
                <a:cs typeface="Century Gothic"/>
              </a:rPr>
              <a:t>down </a:t>
            </a:r>
            <a:r>
              <a:rPr sz="1800" spc="-5" dirty="0">
                <a:solidFill>
                  <a:srgbClr val="585858"/>
                </a:solidFill>
                <a:latin typeface="Century Gothic"/>
                <a:cs typeface="Century Gothic"/>
              </a:rPr>
              <a:t>your </a:t>
            </a:r>
            <a:r>
              <a:rPr sz="1800" spc="-10" dirty="0">
                <a:solidFill>
                  <a:srgbClr val="585858"/>
                </a:solidFill>
                <a:latin typeface="Century Gothic"/>
                <a:cs typeface="Century Gothic"/>
              </a:rPr>
              <a:t>passwords </a:t>
            </a:r>
            <a:r>
              <a:rPr sz="1800" dirty="0">
                <a:solidFill>
                  <a:srgbClr val="585858"/>
                </a:solidFill>
                <a:latin typeface="Century Gothic"/>
                <a:cs typeface="Century Gothic"/>
              </a:rPr>
              <a:t>or </a:t>
            </a:r>
            <a:r>
              <a:rPr sz="1800" spc="-5" dirty="0">
                <a:solidFill>
                  <a:srgbClr val="585858"/>
                </a:solidFill>
                <a:latin typeface="Century Gothic"/>
                <a:cs typeface="Century Gothic"/>
              </a:rPr>
              <a:t>share </a:t>
            </a:r>
            <a:r>
              <a:rPr sz="1800" spc="-10" dirty="0">
                <a:solidFill>
                  <a:srgbClr val="585858"/>
                </a:solidFill>
                <a:latin typeface="Century Gothic"/>
                <a:cs typeface="Century Gothic"/>
              </a:rPr>
              <a:t>them with</a:t>
            </a:r>
            <a:r>
              <a:rPr sz="1800" spc="229" dirty="0">
                <a:solidFill>
                  <a:srgbClr val="585858"/>
                </a:solidFill>
                <a:latin typeface="Century Gothic"/>
                <a:cs typeface="Century Gothic"/>
              </a:rPr>
              <a:t> </a:t>
            </a:r>
            <a:r>
              <a:rPr sz="1800" spc="-10" dirty="0">
                <a:solidFill>
                  <a:srgbClr val="585858"/>
                </a:solidFill>
                <a:latin typeface="Century Gothic"/>
                <a:cs typeface="Century Gothic"/>
              </a:rPr>
              <a:t>anyone.</a:t>
            </a:r>
            <a:endParaRPr sz="18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1800" dirty="0">
                <a:solidFill>
                  <a:srgbClr val="585858"/>
                </a:solidFill>
                <a:latin typeface="Century Gothic"/>
                <a:cs typeface="Century Gothic"/>
              </a:rPr>
              <a:t>Access only </a:t>
            </a:r>
            <a:r>
              <a:rPr sz="1800" spc="-10" dirty="0">
                <a:solidFill>
                  <a:srgbClr val="585858"/>
                </a:solidFill>
                <a:latin typeface="Century Gothic"/>
                <a:cs typeface="Century Gothic"/>
              </a:rPr>
              <a:t>the </a:t>
            </a:r>
            <a:r>
              <a:rPr sz="1800" spc="5" dirty="0">
                <a:solidFill>
                  <a:srgbClr val="585858"/>
                </a:solidFill>
                <a:latin typeface="Century Gothic"/>
                <a:cs typeface="Century Gothic"/>
              </a:rPr>
              <a:t>minimum </a:t>
            </a:r>
            <a:r>
              <a:rPr sz="1800" spc="-5" dirty="0">
                <a:solidFill>
                  <a:srgbClr val="585858"/>
                </a:solidFill>
                <a:latin typeface="Century Gothic"/>
                <a:cs typeface="Century Gothic"/>
              </a:rPr>
              <a:t>amount </a:t>
            </a:r>
            <a:r>
              <a:rPr sz="1800" dirty="0">
                <a:solidFill>
                  <a:srgbClr val="585858"/>
                </a:solidFill>
                <a:latin typeface="Century Gothic"/>
                <a:cs typeface="Century Gothic"/>
              </a:rPr>
              <a:t>of PHI </a:t>
            </a:r>
            <a:r>
              <a:rPr sz="1800" spc="-10" dirty="0">
                <a:solidFill>
                  <a:srgbClr val="585858"/>
                </a:solidFill>
                <a:latin typeface="Century Gothic"/>
                <a:cs typeface="Century Gothic"/>
              </a:rPr>
              <a:t>needed </a:t>
            </a:r>
            <a:r>
              <a:rPr sz="1800" dirty="0">
                <a:solidFill>
                  <a:srgbClr val="585858"/>
                </a:solidFill>
                <a:latin typeface="Century Gothic"/>
                <a:cs typeface="Century Gothic"/>
              </a:rPr>
              <a:t>for </a:t>
            </a:r>
            <a:r>
              <a:rPr sz="1800" spc="-5" dirty="0">
                <a:solidFill>
                  <a:srgbClr val="585858"/>
                </a:solidFill>
                <a:latin typeface="Century Gothic"/>
                <a:cs typeface="Century Gothic"/>
              </a:rPr>
              <a:t>patient</a:t>
            </a:r>
            <a:r>
              <a:rPr sz="1800" spc="-10" dirty="0">
                <a:solidFill>
                  <a:srgbClr val="585858"/>
                </a:solidFill>
                <a:latin typeface="Century Gothic"/>
                <a:cs typeface="Century Gothic"/>
              </a:rPr>
              <a:t> </a:t>
            </a:r>
            <a:r>
              <a:rPr sz="1800" spc="-5" dirty="0">
                <a:solidFill>
                  <a:srgbClr val="585858"/>
                </a:solidFill>
                <a:latin typeface="Century Gothic"/>
                <a:cs typeface="Century Gothic"/>
              </a:rPr>
              <a:t>care.</a:t>
            </a:r>
            <a:endParaRPr sz="18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1800" spc="-5" dirty="0">
                <a:solidFill>
                  <a:srgbClr val="585858"/>
                </a:solidFill>
                <a:latin typeface="Century Gothic"/>
                <a:cs typeface="Century Gothic"/>
              </a:rPr>
              <a:t>Do not access your </a:t>
            </a:r>
            <a:r>
              <a:rPr sz="1800" spc="-15" dirty="0">
                <a:solidFill>
                  <a:srgbClr val="585858"/>
                </a:solidFill>
                <a:latin typeface="Century Gothic"/>
                <a:cs typeface="Century Gothic"/>
              </a:rPr>
              <a:t>own </a:t>
            </a:r>
            <a:r>
              <a:rPr sz="1800" dirty="0">
                <a:solidFill>
                  <a:srgbClr val="585858"/>
                </a:solidFill>
                <a:latin typeface="Century Gothic"/>
                <a:cs typeface="Century Gothic"/>
              </a:rPr>
              <a:t>PHI or </a:t>
            </a:r>
            <a:r>
              <a:rPr sz="1800" spc="-10" dirty="0">
                <a:solidFill>
                  <a:srgbClr val="585858"/>
                </a:solidFill>
                <a:latin typeface="Century Gothic"/>
                <a:cs typeface="Century Gothic"/>
              </a:rPr>
              <a:t>that </a:t>
            </a:r>
            <a:r>
              <a:rPr sz="1800" dirty="0">
                <a:solidFill>
                  <a:srgbClr val="585858"/>
                </a:solidFill>
                <a:latin typeface="Century Gothic"/>
                <a:cs typeface="Century Gothic"/>
              </a:rPr>
              <a:t>of a </a:t>
            </a:r>
            <a:r>
              <a:rPr sz="1800" spc="-5" dirty="0">
                <a:solidFill>
                  <a:srgbClr val="585858"/>
                </a:solidFill>
                <a:latin typeface="Century Gothic"/>
                <a:cs typeface="Century Gothic"/>
              </a:rPr>
              <a:t>friend, </a:t>
            </a:r>
            <a:r>
              <a:rPr sz="1800" dirty="0">
                <a:solidFill>
                  <a:srgbClr val="585858"/>
                </a:solidFill>
                <a:latin typeface="Century Gothic"/>
                <a:cs typeface="Century Gothic"/>
              </a:rPr>
              <a:t>relative,</a:t>
            </a:r>
            <a:r>
              <a:rPr sz="1800" spc="55" dirty="0">
                <a:solidFill>
                  <a:srgbClr val="585858"/>
                </a:solidFill>
                <a:latin typeface="Century Gothic"/>
                <a:cs typeface="Century Gothic"/>
              </a:rPr>
              <a:t> </a:t>
            </a:r>
            <a:r>
              <a:rPr sz="1800" spc="-5" dirty="0">
                <a:solidFill>
                  <a:srgbClr val="585858"/>
                </a:solidFill>
                <a:latin typeface="Century Gothic"/>
                <a:cs typeface="Century Gothic"/>
              </a:rPr>
              <a:t>etc.</a:t>
            </a:r>
            <a:endParaRPr sz="1800">
              <a:latin typeface="Century Gothic"/>
              <a:cs typeface="Century Gothic"/>
            </a:endParaRPr>
          </a:p>
          <a:p>
            <a:pPr>
              <a:lnSpc>
                <a:spcPct val="100000"/>
              </a:lnSpc>
            </a:pPr>
            <a:endParaRPr sz="2200">
              <a:latin typeface="Century Gothic"/>
              <a:cs typeface="Century Gothic"/>
            </a:endParaRPr>
          </a:p>
          <a:p>
            <a:pPr marL="12700">
              <a:lnSpc>
                <a:spcPct val="100000"/>
              </a:lnSpc>
              <a:spcBef>
                <a:spcPts val="1860"/>
              </a:spcBef>
            </a:pPr>
            <a:r>
              <a:rPr sz="1800" spc="-5" dirty="0">
                <a:solidFill>
                  <a:srgbClr val="585858"/>
                </a:solidFill>
                <a:latin typeface="Century Gothic"/>
                <a:cs typeface="Century Gothic"/>
              </a:rPr>
              <a:t>Please </a:t>
            </a:r>
            <a:r>
              <a:rPr sz="1800" dirty="0">
                <a:solidFill>
                  <a:srgbClr val="585858"/>
                </a:solidFill>
                <a:latin typeface="Century Gothic"/>
                <a:cs typeface="Century Gothic"/>
              </a:rPr>
              <a:t>review </a:t>
            </a:r>
            <a:r>
              <a:rPr sz="1800" spc="-10" dirty="0">
                <a:solidFill>
                  <a:srgbClr val="585858"/>
                </a:solidFill>
                <a:latin typeface="Century Gothic"/>
                <a:cs typeface="Century Gothic"/>
              </a:rPr>
              <a:t>the</a:t>
            </a:r>
            <a:r>
              <a:rPr sz="1800" spc="15" dirty="0">
                <a:solidFill>
                  <a:srgbClr val="585858"/>
                </a:solidFill>
                <a:latin typeface="Century Gothic"/>
                <a:cs typeface="Century Gothic"/>
              </a:rPr>
              <a:t> </a:t>
            </a:r>
            <a:r>
              <a:rPr sz="1800" u="sng" dirty="0">
                <a:solidFill>
                  <a:srgbClr val="D00F0F"/>
                </a:solidFill>
                <a:uFill>
                  <a:solidFill>
                    <a:srgbClr val="D00F0F"/>
                  </a:solidFill>
                </a:uFill>
                <a:latin typeface="Century Gothic"/>
                <a:cs typeface="Century Gothic"/>
                <a:hlinkClick r:id="rId2"/>
              </a:rPr>
              <a:t>policy</a:t>
            </a:r>
            <a:r>
              <a:rPr sz="1800" dirty="0">
                <a:solidFill>
                  <a:srgbClr val="585858"/>
                </a:solidFill>
                <a:latin typeface="Century Gothic"/>
                <a:cs typeface="Century Gothic"/>
              </a:rPr>
              <a:t>.</a:t>
            </a:r>
            <a:endParaRPr sz="1800">
              <a:latin typeface="Century Gothic"/>
              <a:cs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393" y="2080005"/>
            <a:ext cx="7414259" cy="3720890"/>
          </a:xfrm>
          <a:prstGeom prst="rect">
            <a:avLst/>
          </a:prstGeom>
        </p:spPr>
        <p:txBody>
          <a:bodyPr vert="horz" wrap="square" lIns="0" tIns="12065" rIns="0" bIns="0" rtlCol="0">
            <a:spAutoFit/>
          </a:bodyPr>
          <a:lstStyle/>
          <a:p>
            <a:pPr marL="12700" marR="22225">
              <a:lnSpc>
                <a:spcPct val="100000"/>
              </a:lnSpc>
              <a:spcBef>
                <a:spcPts val="95"/>
              </a:spcBef>
            </a:pPr>
            <a:r>
              <a:rPr sz="2200" spc="-10" dirty="0">
                <a:solidFill>
                  <a:srgbClr val="585858"/>
                </a:solidFill>
                <a:latin typeface="Century Gothic"/>
                <a:cs typeface="Century Gothic"/>
              </a:rPr>
              <a:t>Once you </a:t>
            </a:r>
            <a:r>
              <a:rPr sz="2200" dirty="0">
                <a:solidFill>
                  <a:srgbClr val="585858"/>
                </a:solidFill>
                <a:latin typeface="Century Gothic"/>
                <a:cs typeface="Century Gothic"/>
              </a:rPr>
              <a:t>have </a:t>
            </a:r>
            <a:r>
              <a:rPr sz="2200" spc="-5" dirty="0">
                <a:solidFill>
                  <a:srgbClr val="585858"/>
                </a:solidFill>
                <a:latin typeface="Century Gothic"/>
                <a:cs typeface="Century Gothic"/>
              </a:rPr>
              <a:t>changed </a:t>
            </a:r>
            <a:r>
              <a:rPr sz="2200" spc="-10" dirty="0">
                <a:solidFill>
                  <a:srgbClr val="585858"/>
                </a:solidFill>
                <a:latin typeface="Century Gothic"/>
                <a:cs typeface="Century Gothic"/>
              </a:rPr>
              <a:t>your password, </a:t>
            </a:r>
            <a:r>
              <a:rPr sz="2200" spc="-5" dirty="0">
                <a:solidFill>
                  <a:srgbClr val="585858"/>
                </a:solidFill>
                <a:latin typeface="Century Gothic"/>
                <a:cs typeface="Century Gothic"/>
              </a:rPr>
              <a:t>please go </a:t>
            </a:r>
            <a:r>
              <a:rPr sz="2200" dirty="0">
                <a:solidFill>
                  <a:srgbClr val="585858"/>
                </a:solidFill>
                <a:latin typeface="Century Gothic"/>
                <a:cs typeface="Century Gothic"/>
              </a:rPr>
              <a:t>to  </a:t>
            </a:r>
            <a:r>
              <a:rPr sz="2200" u="heavy" spc="-5" dirty="0">
                <a:solidFill>
                  <a:srgbClr val="D01010"/>
                </a:solidFill>
                <a:uFill>
                  <a:solidFill>
                    <a:srgbClr val="D01010"/>
                  </a:solidFill>
                </a:uFill>
                <a:latin typeface="Century Gothic"/>
                <a:cs typeface="Century Gothic"/>
                <a:hlinkClick r:id="rId2"/>
              </a:rPr>
              <a:t>https://portal.mountnittany.org</a:t>
            </a:r>
            <a:r>
              <a:rPr sz="2200" spc="-5" dirty="0">
                <a:solidFill>
                  <a:srgbClr val="585858"/>
                </a:solidFill>
                <a:latin typeface="Century Gothic"/>
                <a:cs typeface="Century Gothic"/>
              </a:rPr>
              <a:t>.</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pPr>
            <a:r>
              <a:rPr sz="2200" spc="-5" dirty="0">
                <a:solidFill>
                  <a:srgbClr val="585858"/>
                </a:solidFill>
                <a:latin typeface="Century Gothic"/>
                <a:cs typeface="Century Gothic"/>
              </a:rPr>
              <a:t>Enter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username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new</a:t>
            </a:r>
            <a:r>
              <a:rPr sz="2200" spc="25" dirty="0">
                <a:solidFill>
                  <a:srgbClr val="585858"/>
                </a:solidFill>
                <a:latin typeface="Century Gothic"/>
                <a:cs typeface="Century Gothic"/>
              </a:rPr>
              <a:t> </a:t>
            </a:r>
            <a:r>
              <a:rPr sz="2200" spc="-10" dirty="0">
                <a:solidFill>
                  <a:srgbClr val="585858"/>
                </a:solidFill>
                <a:latin typeface="Century Gothic"/>
                <a:cs typeface="Century Gothic"/>
              </a:rPr>
              <a:t>password.</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marR="5080">
              <a:lnSpc>
                <a:spcPct val="100000"/>
              </a:lnSpc>
              <a:tabLst>
                <a:tab pos="3486150" algn="l"/>
                <a:tab pos="6561455" algn="l"/>
              </a:tabLst>
            </a:pPr>
            <a:r>
              <a:rPr sz="2200" spc="-20" dirty="0" smtClean="0">
                <a:solidFill>
                  <a:srgbClr val="585858"/>
                </a:solidFill>
                <a:latin typeface="Century Gothic"/>
                <a:cs typeface="Century Gothic"/>
              </a:rPr>
              <a:t>T</a:t>
            </a:r>
            <a:r>
              <a:rPr sz="2200" spc="-5" dirty="0" smtClean="0">
                <a:solidFill>
                  <a:srgbClr val="585858"/>
                </a:solidFill>
                <a:latin typeface="Century Gothic"/>
                <a:cs typeface="Century Gothic"/>
              </a:rPr>
              <a:t>h</a:t>
            </a:r>
            <a:r>
              <a:rPr sz="2200" spc="15" dirty="0" smtClean="0">
                <a:solidFill>
                  <a:srgbClr val="585858"/>
                </a:solidFill>
                <a:latin typeface="Century Gothic"/>
                <a:cs typeface="Century Gothic"/>
              </a:rPr>
              <a:t>i</a:t>
            </a:r>
            <a:r>
              <a:rPr sz="2200" spc="-5" dirty="0" smtClean="0">
                <a:solidFill>
                  <a:srgbClr val="585858"/>
                </a:solidFill>
                <a:latin typeface="Century Gothic"/>
                <a:cs typeface="Century Gothic"/>
              </a:rPr>
              <a:t>s</a:t>
            </a:r>
            <a:r>
              <a:rPr sz="2200" spc="-15" dirty="0" smtClean="0">
                <a:solidFill>
                  <a:srgbClr val="585858"/>
                </a:solidFill>
                <a:latin typeface="Century Gothic"/>
                <a:cs typeface="Century Gothic"/>
              </a:rPr>
              <a:t> </a:t>
            </a:r>
            <a:r>
              <a:rPr sz="2200" spc="-10" dirty="0" smtClean="0">
                <a:solidFill>
                  <a:srgbClr val="585858"/>
                </a:solidFill>
                <a:latin typeface="Century Gothic"/>
                <a:cs typeface="Century Gothic"/>
              </a:rPr>
              <a:t>w</a:t>
            </a:r>
            <a:r>
              <a:rPr sz="2200" spc="5" dirty="0" smtClean="0">
                <a:solidFill>
                  <a:srgbClr val="585858"/>
                </a:solidFill>
                <a:latin typeface="Century Gothic"/>
                <a:cs typeface="Century Gothic"/>
              </a:rPr>
              <a:t>i</a:t>
            </a:r>
            <a:r>
              <a:rPr sz="2200" spc="-10" dirty="0" smtClean="0">
                <a:solidFill>
                  <a:srgbClr val="585858"/>
                </a:solidFill>
                <a:latin typeface="Century Gothic"/>
                <a:cs typeface="Century Gothic"/>
              </a:rPr>
              <a:t>l</a:t>
            </a:r>
            <a:r>
              <a:rPr sz="2200" spc="-5" dirty="0" smtClean="0">
                <a:solidFill>
                  <a:srgbClr val="585858"/>
                </a:solidFill>
                <a:latin typeface="Century Gothic"/>
                <a:cs typeface="Century Gothic"/>
              </a:rPr>
              <a:t>l</a:t>
            </a:r>
            <a:r>
              <a:rPr sz="2200" spc="-30" dirty="0" smtClean="0">
                <a:solidFill>
                  <a:srgbClr val="585858"/>
                </a:solidFill>
                <a:latin typeface="Century Gothic"/>
                <a:cs typeface="Century Gothic"/>
              </a:rPr>
              <a:t> </a:t>
            </a:r>
            <a:r>
              <a:rPr sz="2200" spc="-10" dirty="0" smtClean="0">
                <a:solidFill>
                  <a:srgbClr val="585858"/>
                </a:solidFill>
                <a:latin typeface="Century Gothic"/>
                <a:cs typeface="Century Gothic"/>
              </a:rPr>
              <a:t>al</a:t>
            </a:r>
            <a:r>
              <a:rPr sz="2200" dirty="0" smtClean="0">
                <a:solidFill>
                  <a:srgbClr val="585858"/>
                </a:solidFill>
                <a:latin typeface="Century Gothic"/>
                <a:cs typeface="Century Gothic"/>
              </a:rPr>
              <a:t>l</a:t>
            </a:r>
            <a:r>
              <a:rPr sz="2200" spc="-5" dirty="0" smtClean="0">
                <a:solidFill>
                  <a:srgbClr val="585858"/>
                </a:solidFill>
                <a:latin typeface="Century Gothic"/>
                <a:cs typeface="Century Gothic"/>
              </a:rPr>
              <a:t>ow</a:t>
            </a:r>
            <a:r>
              <a:rPr sz="2200" spc="-10" dirty="0" smtClean="0">
                <a:solidFill>
                  <a:srgbClr val="585858"/>
                </a:solidFill>
                <a:latin typeface="Century Gothic"/>
                <a:cs typeface="Century Gothic"/>
              </a:rPr>
              <a:t> </a:t>
            </a:r>
            <a:r>
              <a:rPr sz="2200" spc="-20" dirty="0" smtClean="0">
                <a:solidFill>
                  <a:srgbClr val="585858"/>
                </a:solidFill>
                <a:latin typeface="Century Gothic"/>
                <a:cs typeface="Century Gothic"/>
              </a:rPr>
              <a:t>y</a:t>
            </a:r>
            <a:r>
              <a:rPr sz="2200" spc="-5" dirty="0" smtClean="0">
                <a:solidFill>
                  <a:srgbClr val="585858"/>
                </a:solidFill>
                <a:latin typeface="Century Gothic"/>
                <a:cs typeface="Century Gothic"/>
              </a:rPr>
              <a:t>ou</a:t>
            </a:r>
            <a:r>
              <a:rPr sz="2200" spc="10" dirty="0" smtClean="0">
                <a:solidFill>
                  <a:srgbClr val="585858"/>
                </a:solidFill>
                <a:latin typeface="Century Gothic"/>
                <a:cs typeface="Century Gothic"/>
              </a:rPr>
              <a:t> </a:t>
            </a:r>
            <a:r>
              <a:rPr sz="2200" dirty="0" smtClean="0">
                <a:solidFill>
                  <a:srgbClr val="585858"/>
                </a:solidFill>
                <a:latin typeface="Century Gothic"/>
                <a:cs typeface="Century Gothic"/>
              </a:rPr>
              <a:t>t</a:t>
            </a:r>
            <a:r>
              <a:rPr sz="2200" spc="-5" dirty="0" smtClean="0">
                <a:solidFill>
                  <a:srgbClr val="585858"/>
                </a:solidFill>
                <a:latin typeface="Century Gothic"/>
                <a:cs typeface="Century Gothic"/>
              </a:rPr>
              <a:t>o</a:t>
            </a:r>
            <a:r>
              <a:rPr sz="2200" dirty="0" smtClean="0">
                <a:solidFill>
                  <a:srgbClr val="585858"/>
                </a:solidFill>
                <a:latin typeface="Century Gothic"/>
                <a:cs typeface="Century Gothic"/>
              </a:rPr>
              <a:t> </a:t>
            </a:r>
            <a:r>
              <a:rPr sz="2200" spc="-10" dirty="0" smtClean="0">
                <a:solidFill>
                  <a:srgbClr val="585858"/>
                </a:solidFill>
                <a:latin typeface="Century Gothic"/>
                <a:cs typeface="Century Gothic"/>
              </a:rPr>
              <a:t>acces</a:t>
            </a:r>
            <a:r>
              <a:rPr sz="2200" spc="-5" dirty="0" smtClean="0">
                <a:solidFill>
                  <a:srgbClr val="585858"/>
                </a:solidFill>
                <a:latin typeface="Century Gothic"/>
                <a:cs typeface="Century Gothic"/>
              </a:rPr>
              <a:t>s</a:t>
            </a:r>
            <a:r>
              <a:rPr sz="2200" spc="5" dirty="0" smtClean="0">
                <a:solidFill>
                  <a:srgbClr val="585858"/>
                </a:solidFill>
                <a:latin typeface="Century Gothic"/>
                <a:cs typeface="Century Gothic"/>
              </a:rPr>
              <a:t> </a:t>
            </a:r>
            <a:r>
              <a:rPr sz="2200" dirty="0" smtClean="0">
                <a:solidFill>
                  <a:srgbClr val="585858"/>
                </a:solidFill>
                <a:latin typeface="Century Gothic"/>
                <a:cs typeface="Century Gothic"/>
              </a:rPr>
              <a:t>t</a:t>
            </a:r>
            <a:r>
              <a:rPr sz="2200" spc="-5" dirty="0" smtClean="0">
                <a:solidFill>
                  <a:srgbClr val="585858"/>
                </a:solidFill>
                <a:latin typeface="Century Gothic"/>
                <a:cs typeface="Century Gothic"/>
              </a:rPr>
              <a:t>he Con</a:t>
            </a:r>
            <a:r>
              <a:rPr sz="2200" dirty="0" smtClean="0">
                <a:solidFill>
                  <a:srgbClr val="585858"/>
                </a:solidFill>
                <a:latin typeface="Century Gothic"/>
                <a:cs typeface="Century Gothic"/>
              </a:rPr>
              <a:t>n</a:t>
            </a:r>
            <a:r>
              <a:rPr sz="2200" spc="-5" dirty="0" smtClean="0">
                <a:solidFill>
                  <a:srgbClr val="585858"/>
                </a:solidFill>
                <a:latin typeface="Century Gothic"/>
                <a:cs typeface="Century Gothic"/>
              </a:rPr>
              <a:t>ect</a:t>
            </a:r>
            <a:r>
              <a:rPr sz="2200" spc="-20" dirty="0" smtClean="0">
                <a:solidFill>
                  <a:srgbClr val="585858"/>
                </a:solidFill>
                <a:latin typeface="Century Gothic"/>
                <a:cs typeface="Century Gothic"/>
              </a:rPr>
              <a:t> </a:t>
            </a:r>
            <a:r>
              <a:rPr sz="2200" spc="-10" dirty="0" smtClean="0">
                <a:solidFill>
                  <a:srgbClr val="585858"/>
                </a:solidFill>
                <a:latin typeface="Century Gothic"/>
                <a:cs typeface="Century Gothic"/>
              </a:rPr>
              <a:t>page</a:t>
            </a:r>
            <a:r>
              <a:rPr sz="2200" spc="-5" dirty="0" smtClean="0">
                <a:solidFill>
                  <a:srgbClr val="585858"/>
                </a:solidFill>
                <a:latin typeface="Century Gothic"/>
                <a:cs typeface="Century Gothic"/>
              </a:rPr>
              <a:t>.</a:t>
            </a:r>
            <a:r>
              <a:rPr sz="2200" dirty="0" smtClean="0">
                <a:solidFill>
                  <a:srgbClr val="585858"/>
                </a:solidFill>
                <a:latin typeface="Century Gothic"/>
                <a:cs typeface="Century Gothic"/>
              </a:rPr>
              <a:t>	</a:t>
            </a:r>
            <a:endParaRPr lang="en-US" sz="2200" dirty="0" smtClean="0">
              <a:solidFill>
                <a:srgbClr val="585858"/>
              </a:solidFill>
              <a:latin typeface="Century Gothic"/>
              <a:cs typeface="Century Gothic"/>
            </a:endParaRPr>
          </a:p>
          <a:p>
            <a:pPr marL="12700" marR="5080">
              <a:lnSpc>
                <a:spcPct val="100000"/>
              </a:lnSpc>
              <a:tabLst>
                <a:tab pos="3486150" algn="l"/>
                <a:tab pos="6561455" algn="l"/>
              </a:tabLst>
            </a:pPr>
            <a:endParaRPr lang="en-US" sz="2200" dirty="0">
              <a:solidFill>
                <a:srgbClr val="585858"/>
              </a:solidFill>
              <a:latin typeface="Century Gothic"/>
              <a:cs typeface="Century Gothic"/>
            </a:endParaRPr>
          </a:p>
          <a:p>
            <a:pPr marL="12700" marR="5080">
              <a:lnSpc>
                <a:spcPct val="100000"/>
              </a:lnSpc>
              <a:tabLst>
                <a:tab pos="3486150" algn="l"/>
                <a:tab pos="6561455" algn="l"/>
              </a:tabLst>
            </a:pPr>
            <a:r>
              <a:rPr sz="2200" dirty="0" smtClean="0">
                <a:solidFill>
                  <a:srgbClr val="585858"/>
                </a:solidFill>
                <a:latin typeface="Century Gothic"/>
                <a:cs typeface="Century Gothic"/>
              </a:rPr>
              <a:t>L</a:t>
            </a:r>
            <a:r>
              <a:rPr sz="2200" spc="-5" dirty="0" smtClean="0">
                <a:solidFill>
                  <a:srgbClr val="585858"/>
                </a:solidFill>
                <a:latin typeface="Century Gothic"/>
                <a:cs typeface="Century Gothic"/>
              </a:rPr>
              <a:t>ea</a:t>
            </a:r>
            <a:r>
              <a:rPr sz="2200" spc="10" dirty="0" smtClean="0">
                <a:solidFill>
                  <a:srgbClr val="585858"/>
                </a:solidFill>
                <a:latin typeface="Century Gothic"/>
                <a:cs typeface="Century Gothic"/>
              </a:rPr>
              <a:t>v</a:t>
            </a:r>
            <a:r>
              <a:rPr sz="2200" spc="-5" dirty="0" smtClean="0">
                <a:solidFill>
                  <a:srgbClr val="585858"/>
                </a:solidFill>
                <a:latin typeface="Century Gothic"/>
                <a:cs typeface="Century Gothic"/>
              </a:rPr>
              <a:t>e Connect open while </a:t>
            </a:r>
            <a:r>
              <a:rPr sz="2200" spc="-10" dirty="0" smtClean="0">
                <a:solidFill>
                  <a:srgbClr val="585858"/>
                </a:solidFill>
                <a:latin typeface="Century Gothic"/>
                <a:cs typeface="Century Gothic"/>
              </a:rPr>
              <a:t>you </a:t>
            </a:r>
            <a:r>
              <a:rPr sz="2200" spc="5" dirty="0" smtClean="0">
                <a:solidFill>
                  <a:srgbClr val="585858"/>
                </a:solidFill>
                <a:latin typeface="Century Gothic"/>
                <a:cs typeface="Century Gothic"/>
              </a:rPr>
              <a:t>view </a:t>
            </a:r>
            <a:r>
              <a:rPr sz="2200" dirty="0" smtClean="0">
                <a:solidFill>
                  <a:srgbClr val="585858"/>
                </a:solidFill>
                <a:latin typeface="Century Gothic"/>
                <a:cs typeface="Century Gothic"/>
              </a:rPr>
              <a:t>the </a:t>
            </a:r>
            <a:r>
              <a:rPr sz="2200" spc="-5" dirty="0" smtClean="0">
                <a:solidFill>
                  <a:srgbClr val="585858"/>
                </a:solidFill>
                <a:latin typeface="Century Gothic"/>
                <a:cs typeface="Century Gothic"/>
              </a:rPr>
              <a:t>rest of </a:t>
            </a:r>
            <a:r>
              <a:rPr sz="2200" dirty="0" smtClean="0">
                <a:solidFill>
                  <a:srgbClr val="585858"/>
                </a:solidFill>
                <a:latin typeface="Century Gothic"/>
                <a:cs typeface="Century Gothic"/>
              </a:rPr>
              <a:t>this  </a:t>
            </a:r>
            <a:r>
              <a:rPr sz="2200" spc="-5" dirty="0" smtClean="0">
                <a:solidFill>
                  <a:srgbClr val="585858"/>
                </a:solidFill>
                <a:latin typeface="Century Gothic"/>
                <a:cs typeface="Century Gothic"/>
              </a:rPr>
              <a:t>orientation</a:t>
            </a:r>
            <a:r>
              <a:rPr sz="2200" spc="-15" dirty="0" smtClean="0">
                <a:solidFill>
                  <a:srgbClr val="585858"/>
                </a:solidFill>
                <a:latin typeface="Century Gothic"/>
                <a:cs typeface="Century Gothic"/>
              </a:rPr>
              <a:t> </a:t>
            </a:r>
            <a:r>
              <a:rPr sz="2200" spc="-5" dirty="0" smtClean="0">
                <a:solidFill>
                  <a:srgbClr val="585858"/>
                </a:solidFill>
                <a:latin typeface="Century Gothic"/>
                <a:cs typeface="Century Gothic"/>
              </a:rPr>
              <a:t>presentation.	</a:t>
            </a:r>
            <a:r>
              <a:rPr sz="2200" spc="-20" dirty="0" smtClean="0">
                <a:solidFill>
                  <a:srgbClr val="585858"/>
                </a:solidFill>
                <a:latin typeface="Century Gothic"/>
                <a:cs typeface="Century Gothic"/>
              </a:rPr>
              <a:t>As </a:t>
            </a:r>
            <a:r>
              <a:rPr sz="2200" spc="-10" dirty="0" smtClean="0">
                <a:solidFill>
                  <a:srgbClr val="585858"/>
                </a:solidFill>
                <a:latin typeface="Century Gothic"/>
                <a:cs typeface="Century Gothic"/>
              </a:rPr>
              <a:t>you </a:t>
            </a:r>
            <a:r>
              <a:rPr sz="2200" dirty="0" smtClean="0">
                <a:solidFill>
                  <a:srgbClr val="585858"/>
                </a:solidFill>
                <a:latin typeface="Century Gothic"/>
                <a:cs typeface="Century Gothic"/>
              </a:rPr>
              <a:t>click </a:t>
            </a:r>
            <a:r>
              <a:rPr sz="2200" spc="-5" dirty="0" smtClean="0">
                <a:solidFill>
                  <a:srgbClr val="585858"/>
                </a:solidFill>
                <a:latin typeface="Century Gothic"/>
                <a:cs typeface="Century Gothic"/>
              </a:rPr>
              <a:t>on each linked  </a:t>
            </a:r>
            <a:r>
              <a:rPr sz="2200" spc="-10" dirty="0" smtClean="0">
                <a:solidFill>
                  <a:srgbClr val="585858"/>
                </a:solidFill>
                <a:latin typeface="Century Gothic"/>
                <a:cs typeface="Century Gothic"/>
              </a:rPr>
              <a:t>document and </a:t>
            </a:r>
            <a:r>
              <a:rPr sz="2200" spc="-5" dirty="0" smtClean="0">
                <a:solidFill>
                  <a:srgbClr val="585858"/>
                </a:solidFill>
                <a:latin typeface="Century Gothic"/>
                <a:cs typeface="Century Gothic"/>
              </a:rPr>
              <a:t>policy throughout </a:t>
            </a:r>
            <a:r>
              <a:rPr sz="2200" dirty="0" smtClean="0">
                <a:solidFill>
                  <a:srgbClr val="585858"/>
                </a:solidFill>
                <a:latin typeface="Century Gothic"/>
                <a:cs typeface="Century Gothic"/>
              </a:rPr>
              <a:t>this </a:t>
            </a:r>
            <a:r>
              <a:rPr sz="2200" spc="-5" dirty="0" smtClean="0">
                <a:solidFill>
                  <a:srgbClr val="585858"/>
                </a:solidFill>
                <a:latin typeface="Century Gothic"/>
                <a:cs typeface="Century Gothic"/>
              </a:rPr>
              <a:t>presentation,  the document or policy will open through Connect.</a:t>
            </a:r>
            <a:endParaRPr sz="2200" dirty="0">
              <a:latin typeface="Century Gothic"/>
              <a:cs typeface="Century Gothic"/>
            </a:endParaRPr>
          </a:p>
        </p:txBody>
      </p:sp>
      <p:sp>
        <p:nvSpPr>
          <p:cNvPr id="3" name="object 3"/>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5" name="object 4"/>
          <p:cNvSpPr txBox="1">
            <a:spLocks/>
          </p:cNvSpPr>
          <p:nvPr/>
        </p:nvSpPr>
        <p:spPr>
          <a:xfrm>
            <a:off x="1176324" y="1253490"/>
            <a:ext cx="5453076" cy="627736"/>
          </a:xfrm>
          <a:prstGeom prst="rect">
            <a:avLst/>
          </a:prstGeom>
        </p:spPr>
        <p:txBody>
          <a:bodyPr vert="horz" wrap="square" lIns="0" tIns="12065" rIns="0" bIns="0" rtlCol="0">
            <a:spAutoFit/>
          </a:bodyPr>
          <a:lstStyle>
            <a:lvl1pPr>
              <a:defRPr sz="3200" b="0" i="0">
                <a:solidFill>
                  <a:schemeClr val="bg1"/>
                </a:solidFill>
                <a:latin typeface="Century Gothic"/>
                <a:ea typeface="+mj-ea"/>
                <a:cs typeface="Century Gothic"/>
              </a:defRPr>
            </a:lvl1pPr>
          </a:lstStyle>
          <a:p>
            <a:pPr marL="12700">
              <a:spcBef>
                <a:spcPts val="95"/>
              </a:spcBef>
            </a:pPr>
            <a:r>
              <a:rPr lang="en-US" sz="4000" kern="0" spc="-5" smtClean="0"/>
              <a:t>Computer Access</a:t>
            </a:r>
            <a:endParaRPr lang="en-US" sz="4000" kern="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6277610" cy="635000"/>
          </a:xfrm>
          <a:prstGeom prst="rect">
            <a:avLst/>
          </a:prstGeom>
        </p:spPr>
        <p:txBody>
          <a:bodyPr vert="horz" wrap="square" lIns="0" tIns="12065" rIns="0" bIns="0" rtlCol="0">
            <a:spAutoFit/>
          </a:bodyPr>
          <a:lstStyle/>
          <a:p>
            <a:pPr marL="12700">
              <a:lnSpc>
                <a:spcPct val="100000"/>
              </a:lnSpc>
              <a:spcBef>
                <a:spcPts val="95"/>
              </a:spcBef>
            </a:pPr>
            <a:r>
              <a:rPr sz="4000" spc="-5" dirty="0"/>
              <a:t>Protecting</a:t>
            </a:r>
            <a:r>
              <a:rPr sz="4000" spc="-30" dirty="0"/>
              <a:t> </a:t>
            </a:r>
            <a:r>
              <a:rPr sz="4000" spc="-5" dirty="0"/>
              <a:t>Confidentiality</a:t>
            </a:r>
            <a:endParaRPr sz="4000"/>
          </a:p>
        </p:txBody>
      </p:sp>
      <p:sp>
        <p:nvSpPr>
          <p:cNvPr id="4" name="object 4"/>
          <p:cNvSpPr txBox="1">
            <a:spLocks noGrp="1"/>
          </p:cNvSpPr>
          <p:nvPr>
            <p:ph type="body" idx="1"/>
          </p:nvPr>
        </p:nvSpPr>
        <p:spPr>
          <a:prstGeom prst="rect">
            <a:avLst/>
          </a:prstGeom>
        </p:spPr>
        <p:txBody>
          <a:bodyPr vert="horz" wrap="square" lIns="0" tIns="13335" rIns="0" bIns="0" rtlCol="0">
            <a:spAutoFit/>
          </a:bodyPr>
          <a:lstStyle/>
          <a:p>
            <a:pPr marL="775970" marR="265430">
              <a:lnSpc>
                <a:spcPct val="100000"/>
              </a:lnSpc>
              <a:spcBef>
                <a:spcPts val="105"/>
              </a:spcBef>
            </a:pPr>
            <a:r>
              <a:rPr dirty="0"/>
              <a:t>Please </a:t>
            </a:r>
            <a:r>
              <a:rPr spc="-5" dirty="0"/>
              <a:t>also </a:t>
            </a:r>
            <a:r>
              <a:rPr dirty="0"/>
              <a:t>remember that </a:t>
            </a:r>
            <a:r>
              <a:rPr spc="-5" dirty="0"/>
              <a:t>your </a:t>
            </a:r>
            <a:r>
              <a:rPr dirty="0"/>
              <a:t>MEDITECH </a:t>
            </a:r>
            <a:r>
              <a:rPr spc="-5" dirty="0"/>
              <a:t>login is linked</a:t>
            </a:r>
            <a:r>
              <a:rPr spc="-140" dirty="0"/>
              <a:t> </a:t>
            </a:r>
            <a:r>
              <a:rPr spc="5" dirty="0"/>
              <a:t>to  </a:t>
            </a:r>
            <a:r>
              <a:rPr spc="-5" dirty="0"/>
              <a:t>your </a:t>
            </a:r>
            <a:r>
              <a:rPr dirty="0"/>
              <a:t>network</a:t>
            </a:r>
            <a:r>
              <a:rPr spc="-45" dirty="0"/>
              <a:t> </a:t>
            </a:r>
            <a:r>
              <a:rPr spc="-5" dirty="0"/>
              <a:t>login.</a:t>
            </a:r>
          </a:p>
          <a:p>
            <a:pPr marL="775970" marR="5080">
              <a:lnSpc>
                <a:spcPct val="100200"/>
              </a:lnSpc>
              <a:spcBef>
                <a:spcPts val="1195"/>
              </a:spcBef>
            </a:pPr>
            <a:r>
              <a:rPr dirty="0"/>
              <a:t>Therefore, </a:t>
            </a:r>
            <a:r>
              <a:rPr spc="-5" dirty="0"/>
              <a:t>if you are </a:t>
            </a:r>
            <a:r>
              <a:rPr dirty="0"/>
              <a:t>logged into </a:t>
            </a:r>
            <a:r>
              <a:rPr spc="5" dirty="0"/>
              <a:t>the </a:t>
            </a:r>
            <a:r>
              <a:rPr dirty="0"/>
              <a:t>network on a</a:t>
            </a:r>
            <a:r>
              <a:rPr spc="-155" dirty="0"/>
              <a:t> </a:t>
            </a:r>
            <a:r>
              <a:rPr dirty="0"/>
              <a:t>computer,  </a:t>
            </a:r>
            <a:r>
              <a:rPr b="1" spc="-5" dirty="0">
                <a:latin typeface="Century Gothic"/>
                <a:cs typeface="Century Gothic"/>
              </a:rPr>
              <a:t>you </a:t>
            </a:r>
            <a:r>
              <a:rPr b="1" dirty="0">
                <a:latin typeface="Century Gothic"/>
                <a:cs typeface="Century Gothic"/>
              </a:rPr>
              <a:t>will </a:t>
            </a:r>
            <a:r>
              <a:rPr b="1" spc="-5" dirty="0">
                <a:latin typeface="Century Gothic"/>
                <a:cs typeface="Century Gothic"/>
              </a:rPr>
              <a:t>not </a:t>
            </a:r>
            <a:r>
              <a:rPr b="1" dirty="0">
                <a:latin typeface="Century Gothic"/>
                <a:cs typeface="Century Gothic"/>
              </a:rPr>
              <a:t>be </a:t>
            </a:r>
            <a:r>
              <a:rPr b="1" spc="-5" dirty="0">
                <a:latin typeface="Century Gothic"/>
                <a:cs typeface="Century Gothic"/>
              </a:rPr>
              <a:t>required </a:t>
            </a:r>
            <a:r>
              <a:rPr b="1" dirty="0">
                <a:latin typeface="Century Gothic"/>
                <a:cs typeface="Century Gothic"/>
              </a:rPr>
              <a:t>to </a:t>
            </a:r>
            <a:r>
              <a:rPr b="1" spc="-5" dirty="0">
                <a:latin typeface="Century Gothic"/>
                <a:cs typeface="Century Gothic"/>
              </a:rPr>
              <a:t>enter your password </a:t>
            </a:r>
            <a:r>
              <a:rPr b="1" dirty="0">
                <a:latin typeface="Century Gothic"/>
                <a:cs typeface="Century Gothic"/>
              </a:rPr>
              <a:t>the </a:t>
            </a:r>
            <a:r>
              <a:rPr b="1" spc="-5" dirty="0">
                <a:latin typeface="Century Gothic"/>
                <a:cs typeface="Century Gothic"/>
              </a:rPr>
              <a:t>first </a:t>
            </a:r>
            <a:r>
              <a:rPr b="1" dirty="0">
                <a:latin typeface="Century Gothic"/>
                <a:cs typeface="Century Gothic"/>
              </a:rPr>
              <a:t>time  </a:t>
            </a:r>
            <a:r>
              <a:rPr b="1" spc="-5" dirty="0">
                <a:latin typeface="Century Gothic"/>
                <a:cs typeface="Century Gothic"/>
              </a:rPr>
              <a:t>you open</a:t>
            </a:r>
            <a:r>
              <a:rPr b="1" spc="-25" dirty="0">
                <a:latin typeface="Century Gothic"/>
                <a:cs typeface="Century Gothic"/>
              </a:rPr>
              <a:t> </a:t>
            </a:r>
            <a:r>
              <a:rPr b="1" dirty="0">
                <a:latin typeface="Century Gothic"/>
                <a:cs typeface="Century Gothic"/>
              </a:rPr>
              <a:t>MEDITECH.</a:t>
            </a:r>
          </a:p>
          <a:p>
            <a:pPr marL="775970" marR="59690">
              <a:lnSpc>
                <a:spcPct val="100000"/>
              </a:lnSpc>
              <a:spcBef>
                <a:spcPts val="1190"/>
              </a:spcBef>
            </a:pPr>
            <a:r>
              <a:rPr dirty="0"/>
              <a:t>This </a:t>
            </a:r>
            <a:r>
              <a:rPr spc="-10" dirty="0"/>
              <a:t>is </a:t>
            </a:r>
            <a:r>
              <a:rPr spc="-5" dirty="0"/>
              <a:t>why </a:t>
            </a:r>
            <a:r>
              <a:rPr spc="-10" dirty="0"/>
              <a:t>it </a:t>
            </a:r>
            <a:r>
              <a:rPr spc="-5" dirty="0"/>
              <a:t>is important </a:t>
            </a:r>
            <a:r>
              <a:rPr spc="5" dirty="0"/>
              <a:t>to </a:t>
            </a:r>
            <a:r>
              <a:rPr b="1" dirty="0">
                <a:latin typeface="Century Gothic"/>
                <a:cs typeface="Century Gothic"/>
              </a:rPr>
              <a:t>lock </a:t>
            </a:r>
            <a:r>
              <a:rPr b="1" spc="-5" dirty="0">
                <a:latin typeface="Century Gothic"/>
                <a:cs typeface="Century Gothic"/>
              </a:rPr>
              <a:t>your computer </a:t>
            </a:r>
            <a:r>
              <a:rPr spc="-5" dirty="0"/>
              <a:t>if you </a:t>
            </a:r>
            <a:r>
              <a:rPr dirty="0"/>
              <a:t>leave </a:t>
            </a:r>
            <a:r>
              <a:rPr spc="-5" dirty="0"/>
              <a:t>it  </a:t>
            </a:r>
            <a:r>
              <a:rPr dirty="0"/>
              <a:t>unattended.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837555" cy="635000"/>
          </a:xfrm>
          <a:prstGeom prst="rect">
            <a:avLst/>
          </a:prstGeom>
        </p:spPr>
        <p:txBody>
          <a:bodyPr vert="horz" wrap="square" lIns="0" tIns="12065" rIns="0" bIns="0" rtlCol="0">
            <a:spAutoFit/>
          </a:bodyPr>
          <a:lstStyle/>
          <a:p>
            <a:pPr marL="12700">
              <a:lnSpc>
                <a:spcPct val="100000"/>
              </a:lnSpc>
              <a:spcBef>
                <a:spcPts val="95"/>
              </a:spcBef>
            </a:pPr>
            <a:r>
              <a:rPr sz="4000" spc="-5" dirty="0"/>
              <a:t>Locking Your</a:t>
            </a:r>
            <a:r>
              <a:rPr sz="4000" spc="-35" dirty="0"/>
              <a:t> </a:t>
            </a:r>
            <a:r>
              <a:rPr sz="4000" spc="-5" dirty="0"/>
              <a:t>Computer</a:t>
            </a:r>
            <a:endParaRPr sz="4000"/>
          </a:p>
        </p:txBody>
      </p:sp>
      <p:sp>
        <p:nvSpPr>
          <p:cNvPr id="4" name="object 4"/>
          <p:cNvSpPr txBox="1"/>
          <p:nvPr/>
        </p:nvSpPr>
        <p:spPr>
          <a:xfrm>
            <a:off x="1193393" y="1928215"/>
            <a:ext cx="5780405" cy="939800"/>
          </a:xfrm>
          <a:prstGeom prst="rect">
            <a:avLst/>
          </a:prstGeom>
        </p:spPr>
        <p:txBody>
          <a:bodyPr vert="horz" wrap="square" lIns="0" tIns="165100" rIns="0" bIns="0" rtlCol="0">
            <a:spAutoFit/>
          </a:bodyPr>
          <a:lstStyle/>
          <a:p>
            <a:pPr marL="12700">
              <a:lnSpc>
                <a:spcPct val="100000"/>
              </a:lnSpc>
              <a:spcBef>
                <a:spcPts val="1300"/>
              </a:spcBef>
            </a:pPr>
            <a:r>
              <a:rPr sz="2000" dirty="0">
                <a:solidFill>
                  <a:srgbClr val="585858"/>
                </a:solidFill>
                <a:latin typeface="Century Gothic"/>
                <a:cs typeface="Century Gothic"/>
              </a:rPr>
              <a:t>There </a:t>
            </a:r>
            <a:r>
              <a:rPr sz="2000" spc="-5" dirty="0">
                <a:solidFill>
                  <a:srgbClr val="585858"/>
                </a:solidFill>
                <a:latin typeface="Century Gothic"/>
                <a:cs typeface="Century Gothic"/>
              </a:rPr>
              <a:t>are </a:t>
            </a:r>
            <a:r>
              <a:rPr sz="2000" dirty="0">
                <a:solidFill>
                  <a:srgbClr val="585858"/>
                </a:solidFill>
                <a:latin typeface="Century Gothic"/>
                <a:cs typeface="Century Gothic"/>
              </a:rPr>
              <a:t>multiple </a:t>
            </a:r>
            <a:r>
              <a:rPr sz="2000" spc="-5" dirty="0">
                <a:solidFill>
                  <a:srgbClr val="585858"/>
                </a:solidFill>
                <a:latin typeface="Century Gothic"/>
                <a:cs typeface="Century Gothic"/>
              </a:rPr>
              <a:t>ways </a:t>
            </a:r>
            <a:r>
              <a:rPr sz="2000" spc="5" dirty="0">
                <a:solidFill>
                  <a:srgbClr val="585858"/>
                </a:solidFill>
                <a:latin typeface="Century Gothic"/>
                <a:cs typeface="Century Gothic"/>
              </a:rPr>
              <a:t>to </a:t>
            </a:r>
            <a:r>
              <a:rPr sz="2000" dirty="0">
                <a:solidFill>
                  <a:srgbClr val="585858"/>
                </a:solidFill>
                <a:latin typeface="Century Gothic"/>
                <a:cs typeface="Century Gothic"/>
              </a:rPr>
              <a:t>lock </a:t>
            </a:r>
            <a:r>
              <a:rPr sz="2000" spc="-5" dirty="0">
                <a:solidFill>
                  <a:srgbClr val="585858"/>
                </a:solidFill>
                <a:latin typeface="Century Gothic"/>
                <a:cs typeface="Century Gothic"/>
              </a:rPr>
              <a:t>your</a:t>
            </a:r>
            <a:r>
              <a:rPr sz="2000" spc="-125" dirty="0">
                <a:solidFill>
                  <a:srgbClr val="585858"/>
                </a:solidFill>
                <a:latin typeface="Century Gothic"/>
                <a:cs typeface="Century Gothic"/>
              </a:rPr>
              <a:t> </a:t>
            </a:r>
            <a:r>
              <a:rPr sz="2000" dirty="0">
                <a:solidFill>
                  <a:srgbClr val="585858"/>
                </a:solidFill>
                <a:latin typeface="Century Gothic"/>
                <a:cs typeface="Century Gothic"/>
              </a:rPr>
              <a:t>computer:</a:t>
            </a:r>
            <a:endParaRPr sz="2000">
              <a:latin typeface="Century Gothic"/>
              <a:cs typeface="Century Gothic"/>
            </a:endParaRPr>
          </a:p>
          <a:p>
            <a:pPr marL="355600" indent="-343535">
              <a:lnSpc>
                <a:spcPct val="100000"/>
              </a:lnSpc>
              <a:spcBef>
                <a:spcPts val="1200"/>
              </a:spcBef>
              <a:buClr>
                <a:srgbClr val="D12133"/>
              </a:buClr>
              <a:buFont typeface="Arial"/>
              <a:buChar char="•"/>
              <a:tabLst>
                <a:tab pos="354965" algn="l"/>
                <a:tab pos="356235" algn="l"/>
              </a:tabLst>
            </a:pPr>
            <a:r>
              <a:rPr sz="2000" dirty="0">
                <a:solidFill>
                  <a:srgbClr val="585858"/>
                </a:solidFill>
                <a:latin typeface="Century Gothic"/>
                <a:cs typeface="Century Gothic"/>
              </a:rPr>
              <a:t>Press </a:t>
            </a:r>
            <a:r>
              <a:rPr sz="2000" spc="-10" dirty="0">
                <a:solidFill>
                  <a:srgbClr val="585858"/>
                </a:solidFill>
                <a:latin typeface="Century Gothic"/>
                <a:cs typeface="Century Gothic"/>
              </a:rPr>
              <a:t>&lt;Windows&gt; </a:t>
            </a:r>
            <a:r>
              <a:rPr sz="2000" dirty="0">
                <a:solidFill>
                  <a:srgbClr val="585858"/>
                </a:solidFill>
                <a:latin typeface="Century Gothic"/>
                <a:cs typeface="Century Gothic"/>
              </a:rPr>
              <a:t>+</a:t>
            </a:r>
            <a:r>
              <a:rPr sz="2000" spc="15" dirty="0">
                <a:solidFill>
                  <a:srgbClr val="585858"/>
                </a:solidFill>
                <a:latin typeface="Century Gothic"/>
                <a:cs typeface="Century Gothic"/>
              </a:rPr>
              <a:t> </a:t>
            </a:r>
            <a:r>
              <a:rPr sz="2000" dirty="0">
                <a:solidFill>
                  <a:srgbClr val="585858"/>
                </a:solidFill>
                <a:latin typeface="Century Gothic"/>
                <a:cs typeface="Century Gothic"/>
              </a:rPr>
              <a:t>&lt;L&gt;.</a:t>
            </a:r>
            <a:endParaRPr sz="2000">
              <a:latin typeface="Century Gothic"/>
              <a:cs typeface="Century Gothic"/>
            </a:endParaRPr>
          </a:p>
        </p:txBody>
      </p:sp>
      <p:sp>
        <p:nvSpPr>
          <p:cNvPr id="5" name="object 5"/>
          <p:cNvSpPr/>
          <p:nvPr/>
        </p:nvSpPr>
        <p:spPr>
          <a:xfrm>
            <a:off x="812289" y="2913885"/>
            <a:ext cx="7517134" cy="364160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837555" cy="635000"/>
          </a:xfrm>
          <a:prstGeom prst="rect">
            <a:avLst/>
          </a:prstGeom>
        </p:spPr>
        <p:txBody>
          <a:bodyPr vert="horz" wrap="square" lIns="0" tIns="12065" rIns="0" bIns="0" rtlCol="0">
            <a:spAutoFit/>
          </a:bodyPr>
          <a:lstStyle/>
          <a:p>
            <a:pPr marL="12700">
              <a:lnSpc>
                <a:spcPct val="100000"/>
              </a:lnSpc>
              <a:spcBef>
                <a:spcPts val="95"/>
              </a:spcBef>
            </a:pPr>
            <a:r>
              <a:rPr sz="4000" spc="-5" dirty="0"/>
              <a:t>Locking Your</a:t>
            </a:r>
            <a:r>
              <a:rPr sz="4000" spc="-35" dirty="0"/>
              <a:t> </a:t>
            </a:r>
            <a:r>
              <a:rPr sz="4000" spc="-5" dirty="0"/>
              <a:t>Computer</a:t>
            </a:r>
            <a:endParaRPr sz="4000"/>
          </a:p>
        </p:txBody>
      </p:sp>
      <p:sp>
        <p:nvSpPr>
          <p:cNvPr id="4" name="object 4"/>
          <p:cNvSpPr txBox="1"/>
          <p:nvPr/>
        </p:nvSpPr>
        <p:spPr>
          <a:xfrm>
            <a:off x="1193393" y="2537206"/>
            <a:ext cx="6606540" cy="330835"/>
          </a:xfrm>
          <a:prstGeom prst="rect">
            <a:avLst/>
          </a:prstGeom>
        </p:spPr>
        <p:txBody>
          <a:bodyPr vert="horz" wrap="square" lIns="0" tIns="13335" rIns="0" bIns="0" rtlCol="0">
            <a:spAutoFit/>
          </a:bodyPr>
          <a:lstStyle/>
          <a:p>
            <a:pPr marL="299085" indent="-287020">
              <a:lnSpc>
                <a:spcPct val="100000"/>
              </a:lnSpc>
              <a:spcBef>
                <a:spcPts val="105"/>
              </a:spcBef>
              <a:buClr>
                <a:srgbClr val="D12133"/>
              </a:buClr>
              <a:buFont typeface="Arial"/>
              <a:buChar char="•"/>
              <a:tabLst>
                <a:tab pos="299085" algn="l"/>
                <a:tab pos="299720" algn="l"/>
              </a:tabLst>
            </a:pPr>
            <a:r>
              <a:rPr sz="2000" dirty="0">
                <a:solidFill>
                  <a:srgbClr val="585858"/>
                </a:solidFill>
                <a:latin typeface="Century Gothic"/>
                <a:cs typeface="Century Gothic"/>
              </a:rPr>
              <a:t>Press &lt;Ctrl&gt; + &lt;Alt&gt; + &lt;Delete&gt; </a:t>
            </a:r>
            <a:r>
              <a:rPr sz="2000" spc="-5" dirty="0">
                <a:solidFill>
                  <a:srgbClr val="585858"/>
                </a:solidFill>
                <a:latin typeface="Century Gothic"/>
                <a:cs typeface="Century Gothic"/>
              </a:rPr>
              <a:t>and </a:t>
            </a:r>
            <a:r>
              <a:rPr sz="2000" dirty="0">
                <a:solidFill>
                  <a:srgbClr val="585858"/>
                </a:solidFill>
                <a:latin typeface="Century Gothic"/>
                <a:cs typeface="Century Gothic"/>
              </a:rPr>
              <a:t>then </a:t>
            </a:r>
            <a:r>
              <a:rPr sz="2000" spc="-5" dirty="0">
                <a:solidFill>
                  <a:srgbClr val="585858"/>
                </a:solidFill>
                <a:latin typeface="Century Gothic"/>
                <a:cs typeface="Century Gothic"/>
              </a:rPr>
              <a:t>click</a:t>
            </a:r>
            <a:r>
              <a:rPr sz="2000" spc="-150" dirty="0">
                <a:solidFill>
                  <a:srgbClr val="585858"/>
                </a:solidFill>
                <a:latin typeface="Century Gothic"/>
                <a:cs typeface="Century Gothic"/>
              </a:rPr>
              <a:t> </a:t>
            </a:r>
            <a:r>
              <a:rPr sz="2000" b="1" i="1" dirty="0">
                <a:solidFill>
                  <a:srgbClr val="585858"/>
                </a:solidFill>
                <a:latin typeface="Century Gothic"/>
                <a:cs typeface="Century Gothic"/>
              </a:rPr>
              <a:t>Lock.</a:t>
            </a:r>
            <a:endParaRPr sz="2000">
              <a:latin typeface="Century Gothic"/>
              <a:cs typeface="Century Gothic"/>
            </a:endParaRPr>
          </a:p>
        </p:txBody>
      </p:sp>
      <p:sp>
        <p:nvSpPr>
          <p:cNvPr id="5" name="object 5"/>
          <p:cNvSpPr/>
          <p:nvPr/>
        </p:nvSpPr>
        <p:spPr>
          <a:xfrm>
            <a:off x="3252215" y="2936748"/>
            <a:ext cx="2639567" cy="363169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198876" y="3151632"/>
            <a:ext cx="734695" cy="561340"/>
          </a:xfrm>
          <a:custGeom>
            <a:avLst/>
            <a:gdLst/>
            <a:ahLst/>
            <a:cxnLst/>
            <a:rect l="l" t="t" r="r" b="b"/>
            <a:pathLst>
              <a:path w="734695" h="561339">
                <a:moveTo>
                  <a:pt x="551179" y="0"/>
                </a:moveTo>
                <a:lnTo>
                  <a:pt x="551179" y="140207"/>
                </a:lnTo>
                <a:lnTo>
                  <a:pt x="0" y="140207"/>
                </a:lnTo>
                <a:lnTo>
                  <a:pt x="0" y="420623"/>
                </a:lnTo>
                <a:lnTo>
                  <a:pt x="551179" y="420623"/>
                </a:lnTo>
                <a:lnTo>
                  <a:pt x="551179" y="560831"/>
                </a:lnTo>
                <a:lnTo>
                  <a:pt x="734568" y="280415"/>
                </a:lnTo>
                <a:lnTo>
                  <a:pt x="551179" y="0"/>
                </a:lnTo>
                <a:close/>
              </a:path>
            </a:pathLst>
          </a:custGeom>
          <a:solidFill>
            <a:srgbClr val="FF0000"/>
          </a:solidFill>
        </p:spPr>
        <p:txBody>
          <a:bodyPr wrap="square" lIns="0" tIns="0" rIns="0" bIns="0" rtlCol="0"/>
          <a:lstStyle/>
          <a:p>
            <a:endParaRPr/>
          </a:p>
        </p:txBody>
      </p:sp>
      <p:sp>
        <p:nvSpPr>
          <p:cNvPr id="7" name="object 7"/>
          <p:cNvSpPr/>
          <p:nvPr/>
        </p:nvSpPr>
        <p:spPr>
          <a:xfrm>
            <a:off x="3198876" y="3151632"/>
            <a:ext cx="734695" cy="561340"/>
          </a:xfrm>
          <a:custGeom>
            <a:avLst/>
            <a:gdLst/>
            <a:ahLst/>
            <a:cxnLst/>
            <a:rect l="l" t="t" r="r" b="b"/>
            <a:pathLst>
              <a:path w="734695" h="561339">
                <a:moveTo>
                  <a:pt x="0" y="140207"/>
                </a:moveTo>
                <a:lnTo>
                  <a:pt x="551179" y="140207"/>
                </a:lnTo>
                <a:lnTo>
                  <a:pt x="551179" y="0"/>
                </a:lnTo>
                <a:lnTo>
                  <a:pt x="734568" y="280415"/>
                </a:lnTo>
                <a:lnTo>
                  <a:pt x="551179" y="560831"/>
                </a:lnTo>
                <a:lnTo>
                  <a:pt x="551179" y="420623"/>
                </a:lnTo>
                <a:lnTo>
                  <a:pt x="0" y="420623"/>
                </a:lnTo>
                <a:lnTo>
                  <a:pt x="0" y="140207"/>
                </a:lnTo>
                <a:close/>
              </a:path>
            </a:pathLst>
          </a:custGeom>
          <a:ln w="9144">
            <a:solidFill>
              <a:srgbClr val="FF0000"/>
            </a:solidFill>
          </a:ln>
        </p:spPr>
        <p:txBody>
          <a:bodyPr wrap="square" lIns="0" tIns="0" rIns="0" bIns="0" rtlCol="0"/>
          <a:lstStyle/>
          <a:p>
            <a:endParaRPr/>
          </a:p>
        </p:txBody>
      </p:sp>
      <p:sp>
        <p:nvSpPr>
          <p:cNvPr id="8" name="object 8"/>
          <p:cNvSpPr/>
          <p:nvPr/>
        </p:nvSpPr>
        <p:spPr>
          <a:xfrm>
            <a:off x="3985259" y="3307067"/>
            <a:ext cx="465594" cy="24766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5837555" cy="635000"/>
          </a:xfrm>
          <a:prstGeom prst="rect">
            <a:avLst/>
          </a:prstGeom>
        </p:spPr>
        <p:txBody>
          <a:bodyPr vert="horz" wrap="square" lIns="0" tIns="12065" rIns="0" bIns="0" rtlCol="0">
            <a:spAutoFit/>
          </a:bodyPr>
          <a:lstStyle/>
          <a:p>
            <a:pPr marL="12700">
              <a:lnSpc>
                <a:spcPct val="100000"/>
              </a:lnSpc>
              <a:spcBef>
                <a:spcPts val="95"/>
              </a:spcBef>
            </a:pPr>
            <a:r>
              <a:rPr sz="4000" spc="-5" dirty="0"/>
              <a:t>Locking Your</a:t>
            </a:r>
            <a:r>
              <a:rPr sz="4000" spc="-35" dirty="0"/>
              <a:t> </a:t>
            </a:r>
            <a:r>
              <a:rPr sz="4000" spc="-5" dirty="0"/>
              <a:t>Computer</a:t>
            </a:r>
            <a:endParaRPr sz="4000"/>
          </a:p>
        </p:txBody>
      </p:sp>
      <p:sp>
        <p:nvSpPr>
          <p:cNvPr id="4" name="object 4"/>
          <p:cNvSpPr txBox="1"/>
          <p:nvPr/>
        </p:nvSpPr>
        <p:spPr>
          <a:xfrm>
            <a:off x="1193393" y="2537206"/>
            <a:ext cx="7111365" cy="636270"/>
          </a:xfrm>
          <a:prstGeom prst="rect">
            <a:avLst/>
          </a:prstGeom>
        </p:spPr>
        <p:txBody>
          <a:bodyPr vert="horz" wrap="square" lIns="0" tIns="13335" rIns="0" bIns="0" rtlCol="0">
            <a:spAutoFit/>
          </a:bodyPr>
          <a:lstStyle/>
          <a:p>
            <a:pPr marL="299085" marR="5080" indent="-287020">
              <a:lnSpc>
                <a:spcPct val="100000"/>
              </a:lnSpc>
              <a:spcBef>
                <a:spcPts val="105"/>
              </a:spcBef>
              <a:buClr>
                <a:srgbClr val="D12133"/>
              </a:buClr>
              <a:buFont typeface="Arial"/>
              <a:buChar char="•"/>
              <a:tabLst>
                <a:tab pos="299085" algn="l"/>
                <a:tab pos="299720" algn="l"/>
              </a:tabLst>
            </a:pPr>
            <a:r>
              <a:rPr sz="2000" dirty="0">
                <a:solidFill>
                  <a:srgbClr val="585858"/>
                </a:solidFill>
                <a:latin typeface="Century Gothic"/>
                <a:cs typeface="Century Gothic"/>
              </a:rPr>
              <a:t>Click on </a:t>
            </a:r>
            <a:r>
              <a:rPr sz="2000" spc="5" dirty="0">
                <a:solidFill>
                  <a:srgbClr val="585858"/>
                </a:solidFill>
                <a:latin typeface="Century Gothic"/>
                <a:cs typeface="Century Gothic"/>
              </a:rPr>
              <a:t>the </a:t>
            </a:r>
            <a:r>
              <a:rPr sz="2000" spc="-15" dirty="0">
                <a:solidFill>
                  <a:srgbClr val="585858"/>
                </a:solidFill>
                <a:latin typeface="Century Gothic"/>
                <a:cs typeface="Century Gothic"/>
              </a:rPr>
              <a:t>Windows </a:t>
            </a:r>
            <a:r>
              <a:rPr sz="2000" dirty="0">
                <a:solidFill>
                  <a:srgbClr val="585858"/>
                </a:solidFill>
                <a:latin typeface="Century Gothic"/>
                <a:cs typeface="Century Gothic"/>
              </a:rPr>
              <a:t>menu </a:t>
            </a:r>
            <a:r>
              <a:rPr sz="2000" spc="-5" dirty="0">
                <a:solidFill>
                  <a:srgbClr val="585858"/>
                </a:solidFill>
                <a:latin typeface="Century Gothic"/>
                <a:cs typeface="Century Gothic"/>
              </a:rPr>
              <a:t>in </a:t>
            </a:r>
            <a:r>
              <a:rPr sz="2000" spc="5" dirty="0">
                <a:solidFill>
                  <a:srgbClr val="585858"/>
                </a:solidFill>
                <a:latin typeface="Century Gothic"/>
                <a:cs typeface="Century Gothic"/>
              </a:rPr>
              <a:t>the </a:t>
            </a:r>
            <a:r>
              <a:rPr sz="2000" dirty="0">
                <a:solidFill>
                  <a:srgbClr val="585858"/>
                </a:solidFill>
                <a:latin typeface="Century Gothic"/>
                <a:cs typeface="Century Gothic"/>
              </a:rPr>
              <a:t>bottom left corner</a:t>
            </a:r>
            <a:r>
              <a:rPr sz="2000" spc="-130" dirty="0">
                <a:solidFill>
                  <a:srgbClr val="585858"/>
                </a:solidFill>
                <a:latin typeface="Century Gothic"/>
                <a:cs typeface="Century Gothic"/>
              </a:rPr>
              <a:t> </a:t>
            </a:r>
            <a:r>
              <a:rPr sz="2000" dirty="0">
                <a:solidFill>
                  <a:srgbClr val="585858"/>
                </a:solidFill>
                <a:latin typeface="Century Gothic"/>
                <a:cs typeface="Century Gothic"/>
              </a:rPr>
              <a:t>of  </a:t>
            </a:r>
            <a:r>
              <a:rPr sz="2000" spc="-5" dirty="0">
                <a:solidFill>
                  <a:srgbClr val="585858"/>
                </a:solidFill>
                <a:latin typeface="Century Gothic"/>
                <a:cs typeface="Century Gothic"/>
              </a:rPr>
              <a:t>your screen, and </a:t>
            </a:r>
            <a:r>
              <a:rPr sz="2000" dirty="0">
                <a:solidFill>
                  <a:srgbClr val="585858"/>
                </a:solidFill>
                <a:latin typeface="Century Gothic"/>
                <a:cs typeface="Century Gothic"/>
              </a:rPr>
              <a:t>then </a:t>
            </a:r>
            <a:r>
              <a:rPr sz="2000" spc="-5" dirty="0">
                <a:solidFill>
                  <a:srgbClr val="585858"/>
                </a:solidFill>
                <a:latin typeface="Century Gothic"/>
                <a:cs typeface="Century Gothic"/>
              </a:rPr>
              <a:t>click </a:t>
            </a:r>
            <a:r>
              <a:rPr sz="2000" b="1" i="1" dirty="0">
                <a:solidFill>
                  <a:srgbClr val="585858"/>
                </a:solidFill>
                <a:latin typeface="Century Gothic"/>
                <a:cs typeface="Century Gothic"/>
              </a:rPr>
              <a:t>Lock</a:t>
            </a:r>
            <a:r>
              <a:rPr sz="2000" b="1" i="1" spc="-70" dirty="0">
                <a:solidFill>
                  <a:srgbClr val="585858"/>
                </a:solidFill>
                <a:latin typeface="Century Gothic"/>
                <a:cs typeface="Century Gothic"/>
              </a:rPr>
              <a:t> </a:t>
            </a:r>
            <a:r>
              <a:rPr sz="2000" b="1" i="1" spc="-5" dirty="0">
                <a:solidFill>
                  <a:srgbClr val="585858"/>
                </a:solidFill>
                <a:latin typeface="Century Gothic"/>
                <a:cs typeface="Century Gothic"/>
              </a:rPr>
              <a:t>PC.</a:t>
            </a:r>
            <a:endParaRPr sz="2000">
              <a:latin typeface="Century Gothic"/>
              <a:cs typeface="Century Gothic"/>
            </a:endParaRPr>
          </a:p>
        </p:txBody>
      </p:sp>
      <p:sp>
        <p:nvSpPr>
          <p:cNvPr id="5" name="object 5"/>
          <p:cNvSpPr/>
          <p:nvPr/>
        </p:nvSpPr>
        <p:spPr>
          <a:xfrm>
            <a:off x="1368552" y="3177539"/>
            <a:ext cx="6406896" cy="345338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430523" y="5480303"/>
            <a:ext cx="562610" cy="734695"/>
          </a:xfrm>
          <a:custGeom>
            <a:avLst/>
            <a:gdLst/>
            <a:ahLst/>
            <a:cxnLst/>
            <a:rect l="l" t="t" r="r" b="b"/>
            <a:pathLst>
              <a:path w="562610" h="734695">
                <a:moveTo>
                  <a:pt x="421766" y="183883"/>
                </a:moveTo>
                <a:lnTo>
                  <a:pt x="140588" y="183883"/>
                </a:lnTo>
                <a:lnTo>
                  <a:pt x="140588" y="734568"/>
                </a:lnTo>
                <a:lnTo>
                  <a:pt x="421766" y="734568"/>
                </a:lnTo>
                <a:lnTo>
                  <a:pt x="421766" y="183883"/>
                </a:lnTo>
                <a:close/>
              </a:path>
              <a:path w="562610" h="734695">
                <a:moveTo>
                  <a:pt x="281177" y="0"/>
                </a:moveTo>
                <a:lnTo>
                  <a:pt x="0" y="183883"/>
                </a:lnTo>
                <a:lnTo>
                  <a:pt x="562355" y="183883"/>
                </a:lnTo>
                <a:lnTo>
                  <a:pt x="281177" y="0"/>
                </a:lnTo>
                <a:close/>
              </a:path>
            </a:pathLst>
          </a:custGeom>
          <a:solidFill>
            <a:srgbClr val="FF0000"/>
          </a:solidFill>
        </p:spPr>
        <p:txBody>
          <a:bodyPr wrap="square" lIns="0" tIns="0" rIns="0" bIns="0" rtlCol="0"/>
          <a:lstStyle/>
          <a:p>
            <a:endParaRPr/>
          </a:p>
        </p:txBody>
      </p:sp>
      <p:sp>
        <p:nvSpPr>
          <p:cNvPr id="7" name="object 7"/>
          <p:cNvSpPr/>
          <p:nvPr/>
        </p:nvSpPr>
        <p:spPr>
          <a:xfrm>
            <a:off x="3430523" y="5480303"/>
            <a:ext cx="562610" cy="734695"/>
          </a:xfrm>
          <a:custGeom>
            <a:avLst/>
            <a:gdLst/>
            <a:ahLst/>
            <a:cxnLst/>
            <a:rect l="l" t="t" r="r" b="b"/>
            <a:pathLst>
              <a:path w="562610" h="734695">
                <a:moveTo>
                  <a:pt x="140588" y="734568"/>
                </a:moveTo>
                <a:lnTo>
                  <a:pt x="140588" y="183883"/>
                </a:lnTo>
                <a:lnTo>
                  <a:pt x="0" y="183883"/>
                </a:lnTo>
                <a:lnTo>
                  <a:pt x="281177" y="0"/>
                </a:lnTo>
                <a:lnTo>
                  <a:pt x="562355" y="183883"/>
                </a:lnTo>
                <a:lnTo>
                  <a:pt x="421766" y="183883"/>
                </a:lnTo>
                <a:lnTo>
                  <a:pt x="421766" y="734568"/>
                </a:lnTo>
                <a:lnTo>
                  <a:pt x="140588" y="734568"/>
                </a:lnTo>
                <a:close/>
              </a:path>
            </a:pathLst>
          </a:custGeom>
          <a:ln w="9144">
            <a:solidFill>
              <a:srgbClr val="FF0000"/>
            </a:solidFill>
          </a:ln>
        </p:spPr>
        <p:txBody>
          <a:bodyPr wrap="square" lIns="0" tIns="0" rIns="0" bIns="0" rtlCol="0"/>
          <a:lstStyle/>
          <a:p>
            <a:endParaRPr/>
          </a:p>
        </p:txBody>
      </p:sp>
      <p:sp>
        <p:nvSpPr>
          <p:cNvPr id="8" name="object 8"/>
          <p:cNvSpPr/>
          <p:nvPr/>
        </p:nvSpPr>
        <p:spPr>
          <a:xfrm>
            <a:off x="3384803" y="4824971"/>
            <a:ext cx="622553" cy="58446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6324" y="1253490"/>
            <a:ext cx="666940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Century Gothic"/>
                <a:cs typeface="Century Gothic"/>
              </a:rPr>
              <a:t>Privacy </a:t>
            </a:r>
            <a:r>
              <a:rPr sz="4000" spc="-10" dirty="0">
                <a:solidFill>
                  <a:srgbClr val="FFFFFF"/>
                </a:solidFill>
                <a:latin typeface="Century Gothic"/>
                <a:cs typeface="Century Gothic"/>
              </a:rPr>
              <a:t>and</a:t>
            </a:r>
            <a:r>
              <a:rPr sz="4000" spc="15" dirty="0">
                <a:solidFill>
                  <a:srgbClr val="FFFFFF"/>
                </a:solidFill>
                <a:latin typeface="Century Gothic"/>
                <a:cs typeface="Century Gothic"/>
              </a:rPr>
              <a:t> </a:t>
            </a:r>
            <a:r>
              <a:rPr sz="4000" spc="-5" dirty="0">
                <a:solidFill>
                  <a:srgbClr val="FFFFFF"/>
                </a:solidFill>
                <a:latin typeface="Century Gothic"/>
                <a:cs typeface="Century Gothic"/>
              </a:rPr>
              <a:t>Confidentiality</a:t>
            </a:r>
            <a:endParaRPr sz="4000">
              <a:latin typeface="Century Gothic"/>
              <a:cs typeface="Century Gothic"/>
            </a:endParaRPr>
          </a:p>
        </p:txBody>
      </p:sp>
      <p:sp>
        <p:nvSpPr>
          <p:cNvPr id="3" name="object 3"/>
          <p:cNvSpPr txBox="1"/>
          <p:nvPr/>
        </p:nvSpPr>
        <p:spPr>
          <a:xfrm>
            <a:off x="1198270" y="2084958"/>
            <a:ext cx="7516495" cy="360680"/>
          </a:xfrm>
          <a:prstGeom prst="rect">
            <a:avLst/>
          </a:prstGeom>
        </p:spPr>
        <p:txBody>
          <a:bodyPr vert="horz" wrap="square" lIns="0" tIns="12065" rIns="0" bIns="0" rtlCol="0">
            <a:spAutoFit/>
          </a:bodyPr>
          <a:lstStyle/>
          <a:p>
            <a:pPr marL="12700">
              <a:lnSpc>
                <a:spcPct val="100000"/>
              </a:lnSpc>
              <a:spcBef>
                <a:spcPts val="95"/>
              </a:spcBef>
            </a:pPr>
            <a:r>
              <a:rPr sz="2200" spc="-5" dirty="0">
                <a:solidFill>
                  <a:srgbClr val="585858"/>
                </a:solidFill>
                <a:latin typeface="Century Gothic"/>
                <a:cs typeface="Century Gothic"/>
              </a:rPr>
              <a:t>Thank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for doing </a:t>
            </a:r>
            <a:r>
              <a:rPr sz="2200" spc="-10" dirty="0">
                <a:solidFill>
                  <a:srgbClr val="585858"/>
                </a:solidFill>
                <a:latin typeface="Century Gothic"/>
                <a:cs typeface="Century Gothic"/>
              </a:rPr>
              <a:t>your part </a:t>
            </a:r>
            <a:r>
              <a:rPr sz="2200" dirty="0">
                <a:solidFill>
                  <a:srgbClr val="585858"/>
                </a:solidFill>
                <a:latin typeface="Century Gothic"/>
                <a:cs typeface="Century Gothic"/>
              </a:rPr>
              <a:t>to </a:t>
            </a:r>
            <a:r>
              <a:rPr sz="2200" spc="-5" dirty="0">
                <a:solidFill>
                  <a:srgbClr val="585858"/>
                </a:solidFill>
                <a:latin typeface="Century Gothic"/>
                <a:cs typeface="Century Gothic"/>
              </a:rPr>
              <a:t>keep our </a:t>
            </a:r>
            <a:r>
              <a:rPr sz="2200" dirty="0">
                <a:solidFill>
                  <a:srgbClr val="585858"/>
                </a:solidFill>
                <a:latin typeface="Century Gothic"/>
                <a:cs typeface="Century Gothic"/>
              </a:rPr>
              <a:t>patients</a:t>
            </a:r>
            <a:r>
              <a:rPr sz="2200" spc="30" dirty="0">
                <a:solidFill>
                  <a:srgbClr val="585858"/>
                </a:solidFill>
                <a:latin typeface="Century Gothic"/>
                <a:cs typeface="Century Gothic"/>
              </a:rPr>
              <a:t> </a:t>
            </a:r>
            <a:r>
              <a:rPr sz="2200" spc="-10" dirty="0">
                <a:solidFill>
                  <a:srgbClr val="585858"/>
                </a:solidFill>
                <a:latin typeface="Century Gothic"/>
                <a:cs typeface="Century Gothic"/>
              </a:rPr>
              <a:t>safe.</a:t>
            </a:r>
            <a:endParaRPr sz="2200">
              <a:latin typeface="Century Gothic"/>
              <a:cs typeface="Century Gothic"/>
            </a:endParaRPr>
          </a:p>
        </p:txBody>
      </p:sp>
      <p:sp>
        <p:nvSpPr>
          <p:cNvPr id="4" name="object 4"/>
          <p:cNvSpPr/>
          <p:nvPr/>
        </p:nvSpPr>
        <p:spPr>
          <a:xfrm>
            <a:off x="1525521" y="2537457"/>
            <a:ext cx="6090671" cy="40576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955040" cy="635000"/>
          </a:xfrm>
          <a:prstGeom prst="rect">
            <a:avLst/>
          </a:prstGeom>
        </p:spPr>
        <p:txBody>
          <a:bodyPr vert="horz" wrap="square" lIns="0" tIns="12065" rIns="0" bIns="0" rtlCol="0">
            <a:spAutoFit/>
          </a:bodyPr>
          <a:lstStyle/>
          <a:p>
            <a:pPr marL="12700">
              <a:lnSpc>
                <a:spcPct val="100000"/>
              </a:lnSpc>
              <a:spcBef>
                <a:spcPts val="95"/>
              </a:spcBef>
            </a:pPr>
            <a:r>
              <a:rPr sz="4000" spc="-10" dirty="0"/>
              <a:t>End</a:t>
            </a:r>
            <a:endParaRPr sz="4000"/>
          </a:p>
        </p:txBody>
      </p:sp>
      <p:sp>
        <p:nvSpPr>
          <p:cNvPr id="4" name="object 4"/>
          <p:cNvSpPr txBox="1"/>
          <p:nvPr/>
        </p:nvSpPr>
        <p:spPr>
          <a:xfrm>
            <a:off x="1193393" y="2065781"/>
            <a:ext cx="7051675" cy="695960"/>
          </a:xfrm>
          <a:prstGeom prst="rect">
            <a:avLst/>
          </a:prstGeom>
        </p:spPr>
        <p:txBody>
          <a:bodyPr vert="horz" wrap="square" lIns="0" tIns="12065" rIns="0" bIns="0" rtlCol="0">
            <a:spAutoFit/>
          </a:bodyPr>
          <a:lstStyle/>
          <a:p>
            <a:pPr marL="12700">
              <a:lnSpc>
                <a:spcPct val="100000"/>
              </a:lnSpc>
              <a:spcBef>
                <a:spcPts val="95"/>
              </a:spcBef>
            </a:pPr>
            <a:r>
              <a:rPr sz="2200" spc="-25" dirty="0">
                <a:solidFill>
                  <a:srgbClr val="585858"/>
                </a:solidFill>
                <a:latin typeface="Century Gothic"/>
                <a:cs typeface="Century Gothic"/>
              </a:rPr>
              <a:t>We </a:t>
            </a:r>
            <a:r>
              <a:rPr sz="2200" spc="-5" dirty="0">
                <a:solidFill>
                  <a:srgbClr val="585858"/>
                </a:solidFill>
                <a:latin typeface="Century Gothic"/>
                <a:cs typeface="Century Gothic"/>
              </a:rPr>
              <a:t>hope </a:t>
            </a:r>
            <a:r>
              <a:rPr sz="2200" spc="-10" dirty="0">
                <a:solidFill>
                  <a:srgbClr val="585858"/>
                </a:solidFill>
                <a:latin typeface="Century Gothic"/>
                <a:cs typeface="Century Gothic"/>
              </a:rPr>
              <a:t>you </a:t>
            </a:r>
            <a:r>
              <a:rPr sz="2200" dirty="0">
                <a:solidFill>
                  <a:srgbClr val="585858"/>
                </a:solidFill>
                <a:latin typeface="Century Gothic"/>
                <a:cs typeface="Century Gothic"/>
              </a:rPr>
              <a:t>have </a:t>
            </a:r>
            <a:r>
              <a:rPr sz="2200" spc="-5" dirty="0">
                <a:solidFill>
                  <a:srgbClr val="585858"/>
                </a:solidFill>
                <a:latin typeface="Century Gothic"/>
                <a:cs typeface="Century Gothic"/>
              </a:rPr>
              <a:t>a great student experience</a:t>
            </a:r>
            <a:r>
              <a:rPr sz="2200" spc="70" dirty="0">
                <a:solidFill>
                  <a:srgbClr val="585858"/>
                </a:solidFill>
                <a:latin typeface="Century Gothic"/>
                <a:cs typeface="Century Gothic"/>
              </a:rPr>
              <a:t> </a:t>
            </a:r>
            <a:r>
              <a:rPr sz="2200" dirty="0">
                <a:solidFill>
                  <a:srgbClr val="585858"/>
                </a:solidFill>
                <a:latin typeface="Century Gothic"/>
                <a:cs typeface="Century Gothic"/>
              </a:rPr>
              <a:t>with</a:t>
            </a:r>
            <a:endParaRPr sz="2200" dirty="0">
              <a:latin typeface="Century Gothic"/>
              <a:cs typeface="Century Gothic"/>
            </a:endParaRPr>
          </a:p>
          <a:p>
            <a:pPr marL="12700">
              <a:lnSpc>
                <a:spcPct val="100000"/>
              </a:lnSpc>
            </a:pPr>
            <a:r>
              <a:rPr sz="2200" spc="-5" dirty="0">
                <a:solidFill>
                  <a:srgbClr val="585858"/>
                </a:solidFill>
                <a:latin typeface="Century Gothic"/>
                <a:cs typeface="Century Gothic"/>
              </a:rPr>
              <a:t>Mount </a:t>
            </a:r>
            <a:r>
              <a:rPr sz="2200" dirty="0">
                <a:solidFill>
                  <a:srgbClr val="585858"/>
                </a:solidFill>
                <a:latin typeface="Century Gothic"/>
                <a:cs typeface="Century Gothic"/>
              </a:rPr>
              <a:t>Nittany</a:t>
            </a:r>
            <a:r>
              <a:rPr sz="2200" spc="-30" dirty="0">
                <a:solidFill>
                  <a:srgbClr val="585858"/>
                </a:solidFill>
                <a:latin typeface="Century Gothic"/>
                <a:cs typeface="Century Gothic"/>
              </a:rPr>
              <a:t> </a:t>
            </a:r>
            <a:r>
              <a:rPr sz="2200" spc="-5" dirty="0">
                <a:solidFill>
                  <a:srgbClr val="585858"/>
                </a:solidFill>
                <a:latin typeface="Century Gothic"/>
                <a:cs typeface="Century Gothic"/>
              </a:rPr>
              <a:t>Health!</a:t>
            </a:r>
            <a:endParaRPr sz="2200" dirty="0">
              <a:latin typeface="Century Gothic"/>
              <a:cs typeface="Century Gothic"/>
            </a:endParaRPr>
          </a:p>
        </p:txBody>
      </p:sp>
      <p:sp>
        <p:nvSpPr>
          <p:cNvPr id="5" name="object 5"/>
          <p:cNvSpPr/>
          <p:nvPr/>
        </p:nvSpPr>
        <p:spPr>
          <a:xfrm>
            <a:off x="1746502" y="2825491"/>
            <a:ext cx="5648709" cy="376352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955040" cy="635000"/>
          </a:xfrm>
          <a:prstGeom prst="rect">
            <a:avLst/>
          </a:prstGeom>
        </p:spPr>
        <p:txBody>
          <a:bodyPr vert="horz" wrap="square" lIns="0" tIns="12065" rIns="0" bIns="0" rtlCol="0">
            <a:spAutoFit/>
          </a:bodyPr>
          <a:lstStyle/>
          <a:p>
            <a:pPr marL="12700">
              <a:lnSpc>
                <a:spcPct val="100000"/>
              </a:lnSpc>
              <a:spcBef>
                <a:spcPts val="95"/>
              </a:spcBef>
            </a:pPr>
            <a:r>
              <a:rPr sz="4000" spc="-10" dirty="0"/>
              <a:t>End</a:t>
            </a:r>
            <a:endParaRPr sz="4000"/>
          </a:p>
        </p:txBody>
      </p:sp>
      <p:sp>
        <p:nvSpPr>
          <p:cNvPr id="4" name="object 4"/>
          <p:cNvSpPr txBox="1"/>
          <p:nvPr/>
        </p:nvSpPr>
        <p:spPr>
          <a:xfrm>
            <a:off x="1193393" y="2065781"/>
            <a:ext cx="7339330" cy="2705228"/>
          </a:xfrm>
          <a:prstGeom prst="rect">
            <a:avLst/>
          </a:prstGeom>
        </p:spPr>
        <p:txBody>
          <a:bodyPr vert="horz" wrap="square" lIns="0" tIns="12065" rIns="0" bIns="0" rtlCol="0">
            <a:spAutoFit/>
          </a:bodyPr>
          <a:lstStyle/>
          <a:p>
            <a:pPr marL="12700" marR="247015">
              <a:lnSpc>
                <a:spcPct val="100000"/>
              </a:lnSpc>
              <a:spcBef>
                <a:spcPts val="95"/>
              </a:spcBef>
            </a:pPr>
            <a:r>
              <a:rPr sz="2200" spc="-10" dirty="0">
                <a:solidFill>
                  <a:srgbClr val="585858"/>
                </a:solidFill>
                <a:latin typeface="Century Gothic"/>
                <a:cs typeface="Century Gothic"/>
              </a:rPr>
              <a:t>After you </a:t>
            </a:r>
            <a:r>
              <a:rPr sz="2200" dirty="0">
                <a:solidFill>
                  <a:srgbClr val="585858"/>
                </a:solidFill>
                <a:latin typeface="Century Gothic"/>
                <a:cs typeface="Century Gothic"/>
              </a:rPr>
              <a:t>have reviewed this </a:t>
            </a:r>
            <a:r>
              <a:rPr sz="2200" spc="-5" dirty="0">
                <a:solidFill>
                  <a:srgbClr val="585858"/>
                </a:solidFill>
                <a:latin typeface="Century Gothic"/>
                <a:cs typeface="Century Gothic"/>
              </a:rPr>
              <a:t>presentation </a:t>
            </a:r>
            <a:r>
              <a:rPr sz="2200" dirty="0">
                <a:solidFill>
                  <a:srgbClr val="585858"/>
                </a:solidFill>
                <a:latin typeface="Century Gothic"/>
                <a:cs typeface="Century Gothic"/>
              </a:rPr>
              <a:t>in its  </a:t>
            </a:r>
            <a:r>
              <a:rPr sz="2200" spc="-5" dirty="0">
                <a:solidFill>
                  <a:srgbClr val="585858"/>
                </a:solidFill>
                <a:latin typeface="Century Gothic"/>
                <a:cs typeface="Century Gothic"/>
              </a:rPr>
              <a:t>entirety, </a:t>
            </a:r>
            <a:r>
              <a:rPr sz="2200" dirty="0">
                <a:solidFill>
                  <a:srgbClr val="585858"/>
                </a:solidFill>
                <a:latin typeface="Century Gothic"/>
                <a:cs typeface="Century Gothic"/>
              </a:rPr>
              <a:t>including </a:t>
            </a:r>
            <a:r>
              <a:rPr sz="2200" spc="-5" dirty="0">
                <a:solidFill>
                  <a:srgbClr val="585858"/>
                </a:solidFill>
                <a:latin typeface="Century Gothic"/>
                <a:cs typeface="Century Gothic"/>
              </a:rPr>
              <a:t>all </a:t>
            </a:r>
            <a:r>
              <a:rPr sz="2200" dirty="0">
                <a:solidFill>
                  <a:srgbClr val="585858"/>
                </a:solidFill>
                <a:latin typeface="Century Gothic"/>
                <a:cs typeface="Century Gothic"/>
              </a:rPr>
              <a:t>linked </a:t>
            </a:r>
            <a:r>
              <a:rPr sz="2200" spc="-5" dirty="0">
                <a:solidFill>
                  <a:srgbClr val="585858"/>
                </a:solidFill>
                <a:latin typeface="Century Gothic"/>
                <a:cs typeface="Century Gothic"/>
              </a:rPr>
              <a:t>documents and policies,  please complete the attestation</a:t>
            </a:r>
            <a:r>
              <a:rPr sz="2200" spc="-45" dirty="0">
                <a:solidFill>
                  <a:srgbClr val="585858"/>
                </a:solidFill>
                <a:latin typeface="Century Gothic"/>
                <a:cs typeface="Century Gothic"/>
              </a:rPr>
              <a:t> </a:t>
            </a:r>
            <a:r>
              <a:rPr sz="2200" spc="-5" dirty="0">
                <a:solidFill>
                  <a:srgbClr val="585858"/>
                </a:solidFill>
                <a:latin typeface="Century Gothic"/>
                <a:cs typeface="Century Gothic"/>
              </a:rPr>
              <a:t>here:</a:t>
            </a:r>
            <a:endParaRPr sz="2200" dirty="0">
              <a:latin typeface="Century Gothic"/>
              <a:cs typeface="Century Gothic"/>
            </a:endParaRPr>
          </a:p>
          <a:p>
            <a:pPr>
              <a:lnSpc>
                <a:spcPct val="100000"/>
              </a:lnSpc>
              <a:spcBef>
                <a:spcPts val="5"/>
              </a:spcBef>
            </a:pPr>
            <a:endParaRPr sz="2150" dirty="0">
              <a:latin typeface="Century Gothic"/>
              <a:cs typeface="Century Gothic"/>
            </a:endParaRPr>
          </a:p>
          <a:p>
            <a:pPr marL="12700">
              <a:lnSpc>
                <a:spcPct val="100000"/>
              </a:lnSpc>
            </a:pPr>
            <a:r>
              <a:rPr lang="en-US" sz="2200" u="heavy" spc="-5" dirty="0">
                <a:solidFill>
                  <a:srgbClr val="D00F0F"/>
                </a:solidFill>
                <a:uFill>
                  <a:solidFill>
                    <a:srgbClr val="D00F0F"/>
                  </a:solidFill>
                </a:uFill>
                <a:latin typeface="Century Gothic"/>
                <a:cs typeface="Century Gothic"/>
                <a:hlinkClick r:id="rId2"/>
              </a:rPr>
              <a:t>https://</a:t>
            </a:r>
            <a:r>
              <a:rPr lang="en-US" sz="2200" u="heavy" spc="-5" dirty="0" smtClean="0">
                <a:solidFill>
                  <a:srgbClr val="D00F0F"/>
                </a:solidFill>
                <a:uFill>
                  <a:solidFill>
                    <a:srgbClr val="D00F0F"/>
                  </a:solidFill>
                </a:uFill>
                <a:latin typeface="Century Gothic"/>
                <a:cs typeface="Century Gothic"/>
                <a:hlinkClick r:id="rId2"/>
              </a:rPr>
              <a:t>app.smartsheet.com/b/form/b7a045416bcd4186ad35775036d56f29</a:t>
            </a:r>
            <a:endParaRPr lang="en-US" sz="2200" u="heavy" spc="-5" dirty="0" smtClean="0">
              <a:solidFill>
                <a:srgbClr val="D00F0F"/>
              </a:solidFill>
              <a:uFill>
                <a:solidFill>
                  <a:srgbClr val="D00F0F"/>
                </a:solidFill>
              </a:uFill>
              <a:latin typeface="Century Gothic"/>
              <a:cs typeface="Century Gothic"/>
            </a:endParaRPr>
          </a:p>
          <a:p>
            <a:pPr marL="12700">
              <a:lnSpc>
                <a:spcPct val="100000"/>
              </a:lnSpc>
            </a:pPr>
            <a:endParaRPr sz="2150" dirty="0">
              <a:latin typeface="Century Gothic"/>
              <a:cs typeface="Century Gothic"/>
            </a:endParaRPr>
          </a:p>
          <a:p>
            <a:pPr marL="12700">
              <a:lnSpc>
                <a:spcPct val="100000"/>
              </a:lnSpc>
            </a:pPr>
            <a:r>
              <a:rPr sz="2200" spc="-5" dirty="0">
                <a:solidFill>
                  <a:srgbClr val="585858"/>
                </a:solidFill>
                <a:latin typeface="Century Gothic"/>
                <a:cs typeface="Century Gothic"/>
              </a:rPr>
              <a:t>Thank</a:t>
            </a:r>
            <a:r>
              <a:rPr sz="2200" spc="-10" dirty="0">
                <a:solidFill>
                  <a:srgbClr val="585858"/>
                </a:solidFill>
                <a:latin typeface="Century Gothic"/>
                <a:cs typeface="Century Gothic"/>
              </a:rPr>
              <a:t> </a:t>
            </a:r>
            <a:r>
              <a:rPr sz="2200" spc="-5" dirty="0">
                <a:solidFill>
                  <a:srgbClr val="585858"/>
                </a:solidFill>
                <a:latin typeface="Century Gothic"/>
                <a:cs typeface="Century Gothic"/>
              </a:rPr>
              <a:t>you!</a:t>
            </a:r>
            <a:endParaRPr sz="2200" dirty="0">
              <a:latin typeface="Century Gothic"/>
              <a:cs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6324" y="1253490"/>
            <a:ext cx="4715510"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Century Gothic"/>
                <a:cs typeface="Century Gothic"/>
              </a:rPr>
              <a:t>Logging </a:t>
            </a:r>
            <a:r>
              <a:rPr sz="4000" dirty="0">
                <a:solidFill>
                  <a:srgbClr val="FFFFFF"/>
                </a:solidFill>
                <a:latin typeface="Century Gothic"/>
                <a:cs typeface="Century Gothic"/>
              </a:rPr>
              <a:t>your</a:t>
            </a:r>
            <a:r>
              <a:rPr sz="4000" spc="-40" dirty="0">
                <a:solidFill>
                  <a:srgbClr val="FFFFFF"/>
                </a:solidFill>
                <a:latin typeface="Century Gothic"/>
                <a:cs typeface="Century Gothic"/>
              </a:rPr>
              <a:t> </a:t>
            </a:r>
            <a:r>
              <a:rPr sz="4000" spc="-10" dirty="0">
                <a:solidFill>
                  <a:srgbClr val="FFFFFF"/>
                </a:solidFill>
                <a:latin typeface="Century Gothic"/>
                <a:cs typeface="Century Gothic"/>
              </a:rPr>
              <a:t>Hours</a:t>
            </a:r>
            <a:endParaRPr sz="4000">
              <a:latin typeface="Century Gothic"/>
              <a:cs typeface="Century Gothic"/>
            </a:endParaRPr>
          </a:p>
        </p:txBody>
      </p:sp>
      <p:sp>
        <p:nvSpPr>
          <p:cNvPr id="3" name="object 3"/>
          <p:cNvSpPr txBox="1"/>
          <p:nvPr/>
        </p:nvSpPr>
        <p:spPr>
          <a:xfrm>
            <a:off x="1198270" y="2086482"/>
            <a:ext cx="7198359" cy="1029335"/>
          </a:xfrm>
          <a:prstGeom prst="rect">
            <a:avLst/>
          </a:prstGeom>
        </p:spPr>
        <p:txBody>
          <a:bodyPr vert="horz" wrap="square" lIns="0" tIns="12700" rIns="0" bIns="0" rtlCol="0">
            <a:spAutoFit/>
          </a:bodyPr>
          <a:lstStyle/>
          <a:p>
            <a:pPr marL="12700" marR="5080">
              <a:lnSpc>
                <a:spcPct val="99800"/>
              </a:lnSpc>
              <a:spcBef>
                <a:spcPts val="100"/>
              </a:spcBef>
              <a:tabLst>
                <a:tab pos="3126740" algn="l"/>
              </a:tabLst>
            </a:pPr>
            <a:r>
              <a:rPr sz="2200" spc="-5" dirty="0">
                <a:solidFill>
                  <a:srgbClr val="585858"/>
                </a:solidFill>
                <a:latin typeface="Century Gothic"/>
                <a:cs typeface="Century Gothic"/>
              </a:rPr>
              <a:t>You must </a:t>
            </a:r>
            <a:r>
              <a:rPr sz="2200" dirty="0">
                <a:solidFill>
                  <a:srgbClr val="585858"/>
                </a:solidFill>
                <a:latin typeface="Century Gothic"/>
                <a:cs typeface="Century Gothic"/>
              </a:rPr>
              <a:t>sign </a:t>
            </a:r>
            <a:r>
              <a:rPr sz="2200" spc="5" dirty="0">
                <a:solidFill>
                  <a:srgbClr val="585858"/>
                </a:solidFill>
                <a:latin typeface="Century Gothic"/>
                <a:cs typeface="Century Gothic"/>
              </a:rPr>
              <a:t>in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out of </a:t>
            </a:r>
            <a:r>
              <a:rPr sz="2200" b="1" i="1" spc="-5" dirty="0">
                <a:solidFill>
                  <a:srgbClr val="585858"/>
                </a:solidFill>
                <a:latin typeface="Century Gothic"/>
                <a:cs typeface="Century Gothic"/>
              </a:rPr>
              <a:t>Volgistics </a:t>
            </a:r>
            <a:r>
              <a:rPr sz="2200" dirty="0">
                <a:solidFill>
                  <a:srgbClr val="585858"/>
                </a:solidFill>
                <a:latin typeface="Century Gothic"/>
                <a:cs typeface="Century Gothic"/>
              </a:rPr>
              <a:t>every time </a:t>
            </a:r>
            <a:r>
              <a:rPr sz="2200" spc="-10" dirty="0">
                <a:solidFill>
                  <a:srgbClr val="585858"/>
                </a:solidFill>
                <a:latin typeface="Century Gothic"/>
                <a:cs typeface="Century Gothic"/>
              </a:rPr>
              <a:t>you  are </a:t>
            </a:r>
            <a:r>
              <a:rPr sz="2200" spc="-5" dirty="0">
                <a:solidFill>
                  <a:srgbClr val="585858"/>
                </a:solidFill>
                <a:latin typeface="Century Gothic"/>
                <a:cs typeface="Century Gothic"/>
              </a:rPr>
              <a:t>here as</a:t>
            </a:r>
            <a:r>
              <a:rPr sz="2200" spc="25" dirty="0">
                <a:solidFill>
                  <a:srgbClr val="585858"/>
                </a:solidFill>
                <a:latin typeface="Century Gothic"/>
                <a:cs typeface="Century Gothic"/>
              </a:rPr>
              <a:t> </a:t>
            </a:r>
            <a:r>
              <a:rPr sz="2200" spc="-5" dirty="0">
                <a:solidFill>
                  <a:srgbClr val="585858"/>
                </a:solidFill>
                <a:latin typeface="Century Gothic"/>
                <a:cs typeface="Century Gothic"/>
              </a:rPr>
              <a:t>a</a:t>
            </a:r>
            <a:r>
              <a:rPr sz="2200" spc="10" dirty="0">
                <a:solidFill>
                  <a:srgbClr val="585858"/>
                </a:solidFill>
                <a:latin typeface="Century Gothic"/>
                <a:cs typeface="Century Gothic"/>
              </a:rPr>
              <a:t> </a:t>
            </a:r>
            <a:r>
              <a:rPr sz="2200" spc="-5" dirty="0">
                <a:solidFill>
                  <a:srgbClr val="585858"/>
                </a:solidFill>
                <a:latin typeface="Century Gothic"/>
                <a:cs typeface="Century Gothic"/>
              </a:rPr>
              <a:t>student.	You will </a:t>
            </a:r>
            <a:r>
              <a:rPr sz="2200" dirty="0">
                <a:solidFill>
                  <a:srgbClr val="585858"/>
                </a:solidFill>
                <a:latin typeface="Century Gothic"/>
                <a:cs typeface="Century Gothic"/>
              </a:rPr>
              <a:t>receive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Volgistics  </a:t>
            </a:r>
            <a:r>
              <a:rPr sz="2200" spc="-10" dirty="0">
                <a:solidFill>
                  <a:srgbClr val="585858"/>
                </a:solidFill>
                <a:latin typeface="Century Gothic"/>
                <a:cs typeface="Century Gothic"/>
              </a:rPr>
              <a:t>PIN </a:t>
            </a:r>
            <a:r>
              <a:rPr sz="2200" spc="-5" dirty="0">
                <a:solidFill>
                  <a:srgbClr val="585858"/>
                </a:solidFill>
                <a:latin typeface="Century Gothic"/>
                <a:cs typeface="Century Gothic"/>
              </a:rPr>
              <a:t>from the student coordinator or your</a:t>
            </a:r>
            <a:r>
              <a:rPr sz="2200" spc="85" dirty="0">
                <a:solidFill>
                  <a:srgbClr val="585858"/>
                </a:solidFill>
                <a:latin typeface="Century Gothic"/>
                <a:cs typeface="Century Gothic"/>
              </a:rPr>
              <a:t> </a:t>
            </a:r>
            <a:r>
              <a:rPr sz="2200" spc="-5" dirty="0">
                <a:solidFill>
                  <a:srgbClr val="585858"/>
                </a:solidFill>
                <a:latin typeface="Century Gothic"/>
                <a:cs typeface="Century Gothic"/>
              </a:rPr>
              <a:t>instructor.</a:t>
            </a:r>
            <a:endParaRPr sz="2200">
              <a:latin typeface="Century Gothic"/>
              <a:cs typeface="Century Gothic"/>
            </a:endParaRPr>
          </a:p>
        </p:txBody>
      </p:sp>
      <p:sp>
        <p:nvSpPr>
          <p:cNvPr id="4" name="object 4"/>
          <p:cNvSpPr/>
          <p:nvPr/>
        </p:nvSpPr>
        <p:spPr>
          <a:xfrm>
            <a:off x="1798320" y="3148643"/>
            <a:ext cx="5727191" cy="362712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93392" y="3343655"/>
            <a:ext cx="5157215" cy="305714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715510" cy="635000"/>
          </a:xfrm>
          <a:prstGeom prst="rect">
            <a:avLst/>
          </a:prstGeom>
        </p:spPr>
        <p:txBody>
          <a:bodyPr vert="horz" wrap="square" lIns="0" tIns="12065" rIns="0" bIns="0" rtlCol="0">
            <a:spAutoFit/>
          </a:bodyPr>
          <a:lstStyle/>
          <a:p>
            <a:pPr marL="12700">
              <a:lnSpc>
                <a:spcPct val="100000"/>
              </a:lnSpc>
              <a:spcBef>
                <a:spcPts val="95"/>
              </a:spcBef>
            </a:pPr>
            <a:r>
              <a:rPr sz="4000" spc="-5" dirty="0"/>
              <a:t>Logging </a:t>
            </a:r>
            <a:r>
              <a:rPr sz="4000" dirty="0"/>
              <a:t>your</a:t>
            </a:r>
            <a:r>
              <a:rPr sz="4000" spc="-40" dirty="0"/>
              <a:t> </a:t>
            </a:r>
            <a:r>
              <a:rPr sz="4000" spc="-10" dirty="0"/>
              <a:t>Hours</a:t>
            </a:r>
            <a:endParaRPr sz="4000"/>
          </a:p>
        </p:txBody>
      </p:sp>
      <p:sp>
        <p:nvSpPr>
          <p:cNvPr id="4" name="object 4"/>
          <p:cNvSpPr txBox="1"/>
          <p:nvPr/>
        </p:nvSpPr>
        <p:spPr>
          <a:xfrm>
            <a:off x="1198270" y="2000790"/>
            <a:ext cx="7433945" cy="2503170"/>
          </a:xfrm>
          <a:prstGeom prst="rect">
            <a:avLst/>
          </a:prstGeom>
        </p:spPr>
        <p:txBody>
          <a:bodyPr vert="horz" wrap="square" lIns="0" tIns="95885" rIns="0" bIns="0" rtlCol="0">
            <a:spAutoFit/>
          </a:bodyPr>
          <a:lstStyle/>
          <a:p>
            <a:pPr marL="12700">
              <a:lnSpc>
                <a:spcPct val="100000"/>
              </a:lnSpc>
              <a:spcBef>
                <a:spcPts val="755"/>
              </a:spcBef>
            </a:pPr>
            <a:r>
              <a:rPr sz="2200" spc="-10" dirty="0">
                <a:solidFill>
                  <a:srgbClr val="585858"/>
                </a:solidFill>
                <a:latin typeface="Century Gothic"/>
                <a:cs typeface="Century Gothic"/>
              </a:rPr>
              <a:t>There are </a:t>
            </a:r>
            <a:r>
              <a:rPr sz="2200" spc="-5" dirty="0">
                <a:solidFill>
                  <a:srgbClr val="585858"/>
                </a:solidFill>
                <a:latin typeface="Century Gothic"/>
                <a:cs typeface="Century Gothic"/>
              </a:rPr>
              <a:t>3 </a:t>
            </a:r>
            <a:r>
              <a:rPr sz="2200" spc="-10" dirty="0">
                <a:solidFill>
                  <a:srgbClr val="585858"/>
                </a:solidFill>
                <a:latin typeface="Century Gothic"/>
                <a:cs typeface="Century Gothic"/>
              </a:rPr>
              <a:t>ways </a:t>
            </a:r>
            <a:r>
              <a:rPr sz="2200" dirty="0">
                <a:solidFill>
                  <a:srgbClr val="585858"/>
                </a:solidFill>
                <a:latin typeface="Century Gothic"/>
                <a:cs typeface="Century Gothic"/>
              </a:rPr>
              <a:t>to </a:t>
            </a:r>
            <a:r>
              <a:rPr sz="2200" spc="-10" dirty="0">
                <a:solidFill>
                  <a:srgbClr val="585858"/>
                </a:solidFill>
                <a:latin typeface="Century Gothic"/>
                <a:cs typeface="Century Gothic"/>
              </a:rPr>
              <a:t>access</a:t>
            </a:r>
            <a:r>
              <a:rPr sz="2200" spc="60" dirty="0">
                <a:solidFill>
                  <a:srgbClr val="585858"/>
                </a:solidFill>
                <a:latin typeface="Century Gothic"/>
                <a:cs typeface="Century Gothic"/>
              </a:rPr>
              <a:t> </a:t>
            </a:r>
            <a:r>
              <a:rPr sz="2200" spc="-5" dirty="0">
                <a:solidFill>
                  <a:srgbClr val="585858"/>
                </a:solidFill>
                <a:latin typeface="Century Gothic"/>
                <a:cs typeface="Century Gothic"/>
              </a:rPr>
              <a:t>Volgistics:</a:t>
            </a:r>
            <a:endParaRPr sz="2200">
              <a:latin typeface="Century Gothic"/>
              <a:cs typeface="Century Gothic"/>
            </a:endParaRPr>
          </a:p>
          <a:p>
            <a:pPr marL="469265" marR="5080" indent="-457200">
              <a:lnSpc>
                <a:spcPct val="100000"/>
              </a:lnSpc>
              <a:spcBef>
                <a:spcPts val="610"/>
              </a:spcBef>
              <a:buClr>
                <a:srgbClr val="D12133"/>
              </a:buClr>
              <a:buAutoNum type="arabicPeriod"/>
              <a:tabLst>
                <a:tab pos="469265" algn="l"/>
                <a:tab pos="469900" algn="l"/>
              </a:tabLst>
            </a:pPr>
            <a:r>
              <a:rPr sz="2000" spc="-10" dirty="0">
                <a:solidFill>
                  <a:srgbClr val="585858"/>
                </a:solidFill>
                <a:latin typeface="Century Gothic"/>
                <a:cs typeface="Century Gothic"/>
              </a:rPr>
              <a:t>Use </a:t>
            </a:r>
            <a:r>
              <a:rPr sz="2000" spc="5" dirty="0">
                <a:solidFill>
                  <a:srgbClr val="585858"/>
                </a:solidFill>
                <a:latin typeface="Century Gothic"/>
                <a:cs typeface="Century Gothic"/>
              </a:rPr>
              <a:t>the </a:t>
            </a:r>
            <a:r>
              <a:rPr sz="2000" b="1" dirty="0">
                <a:solidFill>
                  <a:srgbClr val="585858"/>
                </a:solidFill>
                <a:latin typeface="Century Gothic"/>
                <a:cs typeface="Century Gothic"/>
              </a:rPr>
              <a:t>iPad </a:t>
            </a:r>
            <a:r>
              <a:rPr sz="2000" dirty="0">
                <a:solidFill>
                  <a:srgbClr val="585858"/>
                </a:solidFill>
                <a:latin typeface="Century Gothic"/>
                <a:cs typeface="Century Gothic"/>
              </a:rPr>
              <a:t>that </a:t>
            </a:r>
            <a:r>
              <a:rPr sz="2000" spc="-5" dirty="0">
                <a:solidFill>
                  <a:srgbClr val="585858"/>
                </a:solidFill>
                <a:latin typeface="Century Gothic"/>
                <a:cs typeface="Century Gothic"/>
              </a:rPr>
              <a:t>is </a:t>
            </a:r>
            <a:r>
              <a:rPr sz="2000" dirty="0">
                <a:solidFill>
                  <a:srgbClr val="585858"/>
                </a:solidFill>
                <a:latin typeface="Century Gothic"/>
                <a:cs typeface="Century Gothic"/>
              </a:rPr>
              <a:t>located on </a:t>
            </a:r>
            <a:r>
              <a:rPr sz="2000" spc="5" dirty="0">
                <a:solidFill>
                  <a:srgbClr val="585858"/>
                </a:solidFill>
                <a:latin typeface="Century Gothic"/>
                <a:cs typeface="Century Gothic"/>
              </a:rPr>
              <a:t>the </a:t>
            </a:r>
            <a:r>
              <a:rPr sz="2000" dirty="0">
                <a:solidFill>
                  <a:srgbClr val="585858"/>
                </a:solidFill>
                <a:latin typeface="Century Gothic"/>
                <a:cs typeface="Century Gothic"/>
              </a:rPr>
              <a:t>basement </a:t>
            </a:r>
            <a:r>
              <a:rPr sz="2000" spc="-5" dirty="0">
                <a:solidFill>
                  <a:srgbClr val="585858"/>
                </a:solidFill>
                <a:latin typeface="Century Gothic"/>
                <a:cs typeface="Century Gothic"/>
              </a:rPr>
              <a:t>floor </a:t>
            </a:r>
            <a:r>
              <a:rPr sz="2000" dirty="0">
                <a:solidFill>
                  <a:srgbClr val="585858"/>
                </a:solidFill>
                <a:latin typeface="Century Gothic"/>
                <a:cs typeface="Century Gothic"/>
              </a:rPr>
              <a:t>of</a:t>
            </a:r>
            <a:r>
              <a:rPr sz="2000" spc="-170" dirty="0">
                <a:solidFill>
                  <a:srgbClr val="585858"/>
                </a:solidFill>
                <a:latin typeface="Century Gothic"/>
                <a:cs typeface="Century Gothic"/>
              </a:rPr>
              <a:t> </a:t>
            </a:r>
            <a:r>
              <a:rPr sz="2000" spc="5" dirty="0">
                <a:solidFill>
                  <a:srgbClr val="585858"/>
                </a:solidFill>
                <a:latin typeface="Century Gothic"/>
                <a:cs typeface="Century Gothic"/>
              </a:rPr>
              <a:t>the  </a:t>
            </a:r>
            <a:r>
              <a:rPr sz="2000" dirty="0">
                <a:solidFill>
                  <a:srgbClr val="585858"/>
                </a:solidFill>
                <a:latin typeface="Century Gothic"/>
                <a:cs typeface="Century Gothic"/>
              </a:rPr>
              <a:t>medical center, near </a:t>
            </a:r>
            <a:r>
              <a:rPr sz="2000" spc="5" dirty="0">
                <a:solidFill>
                  <a:srgbClr val="585858"/>
                </a:solidFill>
                <a:latin typeface="Century Gothic"/>
                <a:cs typeface="Century Gothic"/>
              </a:rPr>
              <a:t>the </a:t>
            </a:r>
            <a:r>
              <a:rPr sz="2000" dirty="0">
                <a:solidFill>
                  <a:srgbClr val="585858"/>
                </a:solidFill>
                <a:latin typeface="Century Gothic"/>
                <a:cs typeface="Century Gothic"/>
              </a:rPr>
              <a:t>student</a:t>
            </a:r>
            <a:r>
              <a:rPr sz="2000" spc="-155" dirty="0">
                <a:solidFill>
                  <a:srgbClr val="585858"/>
                </a:solidFill>
                <a:latin typeface="Century Gothic"/>
                <a:cs typeface="Century Gothic"/>
              </a:rPr>
              <a:t> </a:t>
            </a:r>
            <a:r>
              <a:rPr sz="2000" dirty="0">
                <a:solidFill>
                  <a:srgbClr val="585858"/>
                </a:solidFill>
                <a:latin typeface="Century Gothic"/>
                <a:cs typeface="Century Gothic"/>
              </a:rPr>
              <a:t>lockers.</a:t>
            </a:r>
            <a:endParaRPr sz="2000">
              <a:latin typeface="Century Gothic"/>
              <a:cs typeface="Century Gothic"/>
            </a:endParaRPr>
          </a:p>
          <a:p>
            <a:pPr marL="469265" indent="-457200">
              <a:lnSpc>
                <a:spcPct val="100000"/>
              </a:lnSpc>
              <a:spcBef>
                <a:spcPts val="600"/>
              </a:spcBef>
              <a:buClr>
                <a:srgbClr val="D12133"/>
              </a:buClr>
              <a:buAutoNum type="arabicPeriod"/>
              <a:tabLst>
                <a:tab pos="469265" algn="l"/>
                <a:tab pos="469900" algn="l"/>
              </a:tabLst>
            </a:pPr>
            <a:r>
              <a:rPr sz="2000" dirty="0">
                <a:solidFill>
                  <a:srgbClr val="585858"/>
                </a:solidFill>
                <a:latin typeface="Century Gothic"/>
                <a:cs typeface="Century Gothic"/>
              </a:rPr>
              <a:t>Log onto a Mount Nittany Health computer and</a:t>
            </a:r>
            <a:r>
              <a:rPr sz="2000" spc="-200" dirty="0">
                <a:solidFill>
                  <a:srgbClr val="585858"/>
                </a:solidFill>
                <a:latin typeface="Century Gothic"/>
                <a:cs typeface="Century Gothic"/>
              </a:rPr>
              <a:t> </a:t>
            </a:r>
            <a:r>
              <a:rPr sz="2000" dirty="0">
                <a:solidFill>
                  <a:srgbClr val="585858"/>
                </a:solidFill>
                <a:latin typeface="Century Gothic"/>
                <a:cs typeface="Century Gothic"/>
              </a:rPr>
              <a:t>access</a:t>
            </a:r>
            <a:endParaRPr sz="2000">
              <a:latin typeface="Century Gothic"/>
              <a:cs typeface="Century Gothic"/>
            </a:endParaRPr>
          </a:p>
          <a:p>
            <a:pPr marL="469265">
              <a:lnSpc>
                <a:spcPct val="100000"/>
              </a:lnSpc>
            </a:pPr>
            <a:r>
              <a:rPr sz="2000" b="1" spc="-5" dirty="0">
                <a:solidFill>
                  <a:srgbClr val="585858"/>
                </a:solidFill>
                <a:latin typeface="Century Gothic"/>
                <a:cs typeface="Century Gothic"/>
              </a:rPr>
              <a:t>Connect</a:t>
            </a:r>
            <a:r>
              <a:rPr sz="2000" spc="-5" dirty="0">
                <a:solidFill>
                  <a:srgbClr val="585858"/>
                </a:solidFill>
                <a:latin typeface="Century Gothic"/>
                <a:cs typeface="Century Gothic"/>
              </a:rPr>
              <a:t>.</a:t>
            </a:r>
            <a:endParaRPr sz="2000">
              <a:latin typeface="Century Gothic"/>
              <a:cs typeface="Century Gothic"/>
            </a:endParaRPr>
          </a:p>
          <a:p>
            <a:pPr marL="469265" marR="197485" indent="-457200">
              <a:lnSpc>
                <a:spcPct val="100000"/>
              </a:lnSpc>
              <a:spcBef>
                <a:spcPts val="600"/>
              </a:spcBef>
              <a:buClr>
                <a:srgbClr val="D12133"/>
              </a:buClr>
              <a:buAutoNum type="arabicPeriod" startAt="3"/>
              <a:tabLst>
                <a:tab pos="469265" algn="l"/>
                <a:tab pos="469900" algn="l"/>
              </a:tabLst>
            </a:pPr>
            <a:r>
              <a:rPr sz="2000" spc="-10" dirty="0">
                <a:solidFill>
                  <a:srgbClr val="585858"/>
                </a:solidFill>
                <a:latin typeface="Century Gothic"/>
                <a:cs typeface="Century Gothic"/>
              </a:rPr>
              <a:t>Use </a:t>
            </a:r>
            <a:r>
              <a:rPr sz="2000" dirty="0">
                <a:solidFill>
                  <a:srgbClr val="585858"/>
                </a:solidFill>
                <a:latin typeface="Century Gothic"/>
                <a:cs typeface="Century Gothic"/>
              </a:rPr>
              <a:t>a link on </a:t>
            </a:r>
            <a:r>
              <a:rPr sz="2000" spc="-5" dirty="0">
                <a:solidFill>
                  <a:srgbClr val="585858"/>
                </a:solidFill>
                <a:latin typeface="Century Gothic"/>
                <a:cs typeface="Century Gothic"/>
              </a:rPr>
              <a:t>your </a:t>
            </a:r>
            <a:r>
              <a:rPr sz="2000" b="1" spc="-5" dirty="0">
                <a:solidFill>
                  <a:srgbClr val="585858"/>
                </a:solidFill>
                <a:latin typeface="Century Gothic"/>
                <a:cs typeface="Century Gothic"/>
              </a:rPr>
              <a:t>phone </a:t>
            </a:r>
            <a:r>
              <a:rPr sz="2000" dirty="0">
                <a:solidFill>
                  <a:srgbClr val="585858"/>
                </a:solidFill>
                <a:latin typeface="Century Gothic"/>
                <a:cs typeface="Century Gothic"/>
              </a:rPr>
              <a:t>that may be </a:t>
            </a:r>
            <a:r>
              <a:rPr sz="2000" spc="-5" dirty="0">
                <a:solidFill>
                  <a:srgbClr val="585858"/>
                </a:solidFill>
                <a:latin typeface="Century Gothic"/>
                <a:cs typeface="Century Gothic"/>
              </a:rPr>
              <a:t>provided by your  </a:t>
            </a:r>
            <a:r>
              <a:rPr sz="2000" dirty="0">
                <a:solidFill>
                  <a:srgbClr val="585858"/>
                </a:solidFill>
                <a:latin typeface="Century Gothic"/>
                <a:cs typeface="Century Gothic"/>
              </a:rPr>
              <a:t>instructor.</a:t>
            </a:r>
            <a:endParaRPr sz="2000">
              <a:latin typeface="Century Gothic"/>
              <a:cs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24711"/>
            <a:ext cx="8928100" cy="914400"/>
          </a:xfrm>
          <a:custGeom>
            <a:avLst/>
            <a:gdLst/>
            <a:ahLst/>
            <a:cxnLst/>
            <a:rect l="l" t="t" r="r" b="b"/>
            <a:pathLst>
              <a:path w="8928100" h="914400">
                <a:moveTo>
                  <a:pt x="0" y="914400"/>
                </a:moveTo>
                <a:lnTo>
                  <a:pt x="8927592" y="914400"/>
                </a:lnTo>
                <a:lnTo>
                  <a:pt x="8927592" y="0"/>
                </a:lnTo>
                <a:lnTo>
                  <a:pt x="0" y="0"/>
                </a:lnTo>
                <a:lnTo>
                  <a:pt x="0" y="914400"/>
                </a:lnTo>
                <a:close/>
              </a:path>
            </a:pathLst>
          </a:custGeom>
          <a:solidFill>
            <a:srgbClr val="D12133"/>
          </a:solidFill>
        </p:spPr>
        <p:txBody>
          <a:bodyPr wrap="square" lIns="0" tIns="0" rIns="0" bIns="0" rtlCol="0"/>
          <a:lstStyle/>
          <a:p>
            <a:endParaRPr/>
          </a:p>
        </p:txBody>
      </p:sp>
      <p:sp>
        <p:nvSpPr>
          <p:cNvPr id="3" name="object 3"/>
          <p:cNvSpPr txBox="1">
            <a:spLocks noGrp="1"/>
          </p:cNvSpPr>
          <p:nvPr>
            <p:ph type="title"/>
          </p:nvPr>
        </p:nvSpPr>
        <p:spPr>
          <a:xfrm>
            <a:off x="1176324" y="1253490"/>
            <a:ext cx="4715510" cy="635000"/>
          </a:xfrm>
          <a:prstGeom prst="rect">
            <a:avLst/>
          </a:prstGeom>
        </p:spPr>
        <p:txBody>
          <a:bodyPr vert="horz" wrap="square" lIns="0" tIns="12065" rIns="0" bIns="0" rtlCol="0">
            <a:spAutoFit/>
          </a:bodyPr>
          <a:lstStyle/>
          <a:p>
            <a:pPr marL="12700">
              <a:lnSpc>
                <a:spcPct val="100000"/>
              </a:lnSpc>
              <a:spcBef>
                <a:spcPts val="95"/>
              </a:spcBef>
            </a:pPr>
            <a:r>
              <a:rPr sz="4000" spc="-5" dirty="0"/>
              <a:t>Logging </a:t>
            </a:r>
            <a:r>
              <a:rPr sz="4000" dirty="0"/>
              <a:t>your</a:t>
            </a:r>
            <a:r>
              <a:rPr sz="4000" spc="-40" dirty="0"/>
              <a:t> </a:t>
            </a:r>
            <a:r>
              <a:rPr sz="4000" spc="-10" dirty="0"/>
              <a:t>Hours</a:t>
            </a:r>
            <a:endParaRPr sz="4000"/>
          </a:p>
        </p:txBody>
      </p:sp>
      <p:sp>
        <p:nvSpPr>
          <p:cNvPr id="4" name="object 4"/>
          <p:cNvSpPr txBox="1"/>
          <p:nvPr/>
        </p:nvSpPr>
        <p:spPr>
          <a:xfrm>
            <a:off x="1198270" y="2008149"/>
            <a:ext cx="7241540" cy="3424554"/>
          </a:xfrm>
          <a:prstGeom prst="rect">
            <a:avLst/>
          </a:prstGeom>
        </p:spPr>
        <p:txBody>
          <a:bodyPr vert="horz" wrap="square" lIns="0" tIns="88900" rIns="0" bIns="0" rtlCol="0">
            <a:spAutoFit/>
          </a:bodyPr>
          <a:lstStyle/>
          <a:p>
            <a:pPr marL="12700">
              <a:lnSpc>
                <a:spcPct val="100000"/>
              </a:lnSpc>
              <a:spcBef>
                <a:spcPts val="700"/>
              </a:spcBef>
            </a:pPr>
            <a:r>
              <a:rPr sz="2200" spc="-5" dirty="0">
                <a:solidFill>
                  <a:srgbClr val="585858"/>
                </a:solidFill>
                <a:latin typeface="Century Gothic"/>
                <a:cs typeface="Century Gothic"/>
              </a:rPr>
              <a:t>Tracking your hours allows us</a:t>
            </a:r>
            <a:r>
              <a:rPr sz="2200" dirty="0">
                <a:solidFill>
                  <a:srgbClr val="585858"/>
                </a:solidFill>
                <a:latin typeface="Century Gothic"/>
                <a:cs typeface="Century Gothic"/>
              </a:rPr>
              <a:t> to:</a:t>
            </a:r>
            <a:endParaRPr sz="2200">
              <a:latin typeface="Century Gothic"/>
              <a:cs typeface="Century Gothic"/>
            </a:endParaRPr>
          </a:p>
          <a:p>
            <a:pPr marL="469265" marR="83185"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Know </a:t>
            </a:r>
            <a:r>
              <a:rPr sz="2200" spc="-10" dirty="0">
                <a:solidFill>
                  <a:srgbClr val="585858"/>
                </a:solidFill>
                <a:latin typeface="Century Gothic"/>
                <a:cs typeface="Century Gothic"/>
              </a:rPr>
              <a:t>who </a:t>
            </a:r>
            <a:r>
              <a:rPr sz="2200" dirty="0">
                <a:solidFill>
                  <a:srgbClr val="585858"/>
                </a:solidFill>
                <a:latin typeface="Century Gothic"/>
                <a:cs typeface="Century Gothic"/>
              </a:rPr>
              <a:t>is on-site </a:t>
            </a:r>
            <a:r>
              <a:rPr sz="2200" spc="-5" dirty="0">
                <a:solidFill>
                  <a:srgbClr val="585858"/>
                </a:solidFill>
                <a:latin typeface="Century Gothic"/>
                <a:cs typeface="Century Gothic"/>
              </a:rPr>
              <a:t>at a particular </a:t>
            </a:r>
            <a:r>
              <a:rPr sz="2200" dirty="0">
                <a:solidFill>
                  <a:srgbClr val="585858"/>
                </a:solidFill>
                <a:latin typeface="Century Gothic"/>
                <a:cs typeface="Century Gothic"/>
              </a:rPr>
              <a:t>time </a:t>
            </a:r>
            <a:r>
              <a:rPr sz="2200" spc="5" dirty="0">
                <a:solidFill>
                  <a:srgbClr val="585858"/>
                </a:solidFill>
                <a:latin typeface="Century Gothic"/>
                <a:cs typeface="Century Gothic"/>
              </a:rPr>
              <a:t>in </a:t>
            </a:r>
            <a:r>
              <a:rPr sz="2200" spc="-5" dirty="0">
                <a:solidFill>
                  <a:srgbClr val="585858"/>
                </a:solidFill>
                <a:latin typeface="Century Gothic"/>
                <a:cs typeface="Century Gothic"/>
              </a:rPr>
              <a:t>case of  emergency.</a:t>
            </a:r>
            <a:endParaRPr sz="2200">
              <a:latin typeface="Century Gothic"/>
              <a:cs typeface="Century Gothic"/>
            </a:endParaRPr>
          </a:p>
          <a:p>
            <a:pPr marL="469265" marR="485140"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Identify who may </a:t>
            </a:r>
            <a:r>
              <a:rPr sz="2200" dirty="0">
                <a:solidFill>
                  <a:srgbClr val="585858"/>
                </a:solidFill>
                <a:latin typeface="Century Gothic"/>
                <a:cs typeface="Century Gothic"/>
              </a:rPr>
              <a:t>have interacted with</a:t>
            </a:r>
            <a:r>
              <a:rPr sz="2200" spc="-125" dirty="0">
                <a:solidFill>
                  <a:srgbClr val="585858"/>
                </a:solidFill>
                <a:latin typeface="Century Gothic"/>
                <a:cs typeface="Century Gothic"/>
              </a:rPr>
              <a:t> </a:t>
            </a:r>
            <a:r>
              <a:rPr sz="2200" dirty="0">
                <a:solidFill>
                  <a:srgbClr val="585858"/>
                </a:solidFill>
                <a:latin typeface="Century Gothic"/>
                <a:cs typeface="Century Gothic"/>
              </a:rPr>
              <a:t>certain  patients </a:t>
            </a:r>
            <a:r>
              <a:rPr sz="2200" spc="-5" dirty="0">
                <a:solidFill>
                  <a:srgbClr val="585858"/>
                </a:solidFill>
                <a:latin typeface="Century Gothic"/>
                <a:cs typeface="Century Gothic"/>
              </a:rPr>
              <a:t>at a particular</a:t>
            </a:r>
            <a:r>
              <a:rPr sz="2200" spc="-50" dirty="0">
                <a:solidFill>
                  <a:srgbClr val="585858"/>
                </a:solidFill>
                <a:latin typeface="Century Gothic"/>
                <a:cs typeface="Century Gothic"/>
              </a:rPr>
              <a:t> </a:t>
            </a:r>
            <a:r>
              <a:rPr sz="2200" dirty="0">
                <a:solidFill>
                  <a:srgbClr val="585858"/>
                </a:solidFill>
                <a:latin typeface="Century Gothic"/>
                <a:cs typeface="Century Gothic"/>
              </a:rPr>
              <a:t>time.</a:t>
            </a:r>
            <a:endParaRPr sz="2200">
              <a:latin typeface="Century Gothic"/>
              <a:cs typeface="Century Gothic"/>
            </a:endParaRPr>
          </a:p>
          <a:p>
            <a:pPr marL="469265" marR="622300" indent="-457200">
              <a:lnSpc>
                <a:spcPct val="100000"/>
              </a:lnSpc>
              <a:spcBef>
                <a:spcPts val="600"/>
              </a:spcBef>
              <a:buClr>
                <a:srgbClr val="D12133"/>
              </a:buClr>
              <a:buAutoNum type="arabicPeriod"/>
              <a:tabLst>
                <a:tab pos="469265" algn="l"/>
                <a:tab pos="469900" algn="l"/>
              </a:tabLst>
            </a:pPr>
            <a:r>
              <a:rPr sz="2200" spc="-5" dirty="0">
                <a:solidFill>
                  <a:srgbClr val="585858"/>
                </a:solidFill>
                <a:latin typeface="Century Gothic"/>
                <a:cs typeface="Century Gothic"/>
              </a:rPr>
              <a:t>Quantify </a:t>
            </a:r>
            <a:r>
              <a:rPr sz="2200" spc="-10" dirty="0">
                <a:solidFill>
                  <a:srgbClr val="585858"/>
                </a:solidFill>
                <a:latin typeface="Century Gothic"/>
                <a:cs typeface="Century Gothic"/>
              </a:rPr>
              <a:t>and </a:t>
            </a:r>
            <a:r>
              <a:rPr sz="2200" spc="-5" dirty="0">
                <a:solidFill>
                  <a:srgbClr val="585858"/>
                </a:solidFill>
                <a:latin typeface="Century Gothic"/>
                <a:cs typeface="Century Gothic"/>
              </a:rPr>
              <a:t>report student experiences as a  benefit </a:t>
            </a:r>
            <a:r>
              <a:rPr sz="2200" dirty="0">
                <a:solidFill>
                  <a:srgbClr val="585858"/>
                </a:solidFill>
                <a:latin typeface="Century Gothic"/>
                <a:cs typeface="Century Gothic"/>
              </a:rPr>
              <a:t>to the</a:t>
            </a:r>
            <a:r>
              <a:rPr sz="2200" spc="-45" dirty="0">
                <a:solidFill>
                  <a:srgbClr val="585858"/>
                </a:solidFill>
                <a:latin typeface="Century Gothic"/>
                <a:cs typeface="Century Gothic"/>
              </a:rPr>
              <a:t> </a:t>
            </a:r>
            <a:r>
              <a:rPr sz="2200" spc="-5" dirty="0">
                <a:solidFill>
                  <a:srgbClr val="585858"/>
                </a:solidFill>
                <a:latin typeface="Century Gothic"/>
                <a:cs typeface="Century Gothic"/>
              </a:rPr>
              <a:t>community.</a:t>
            </a:r>
            <a:endParaRPr sz="2200">
              <a:latin typeface="Century Gothic"/>
              <a:cs typeface="Century Gothic"/>
            </a:endParaRPr>
          </a:p>
          <a:p>
            <a:pPr marL="469265" marR="5080" indent="-457200">
              <a:lnSpc>
                <a:spcPct val="100000"/>
              </a:lnSpc>
              <a:spcBef>
                <a:spcPts val="605"/>
              </a:spcBef>
              <a:buClr>
                <a:srgbClr val="D12133"/>
              </a:buClr>
              <a:buAutoNum type="arabicPeriod"/>
              <a:tabLst>
                <a:tab pos="469265" algn="l"/>
                <a:tab pos="469900" algn="l"/>
              </a:tabLst>
            </a:pPr>
            <a:r>
              <a:rPr sz="2200" dirty="0">
                <a:solidFill>
                  <a:srgbClr val="585858"/>
                </a:solidFill>
                <a:latin typeface="Century Gothic"/>
                <a:cs typeface="Century Gothic"/>
              </a:rPr>
              <a:t>Provide </a:t>
            </a:r>
            <a:r>
              <a:rPr sz="2200" spc="-5" dirty="0">
                <a:solidFill>
                  <a:srgbClr val="585858"/>
                </a:solidFill>
                <a:latin typeface="Century Gothic"/>
                <a:cs typeface="Century Gothic"/>
              </a:rPr>
              <a:t>a record of </a:t>
            </a:r>
            <a:r>
              <a:rPr sz="2200" spc="-10" dirty="0">
                <a:solidFill>
                  <a:srgbClr val="585858"/>
                </a:solidFill>
                <a:latin typeface="Century Gothic"/>
                <a:cs typeface="Century Gothic"/>
              </a:rPr>
              <a:t>your </a:t>
            </a:r>
            <a:r>
              <a:rPr sz="2200" spc="-5" dirty="0">
                <a:solidFill>
                  <a:srgbClr val="585858"/>
                </a:solidFill>
                <a:latin typeface="Century Gothic"/>
                <a:cs typeface="Century Gothic"/>
              </a:rPr>
              <a:t>completed student hours  </a:t>
            </a:r>
            <a:r>
              <a:rPr sz="2200" dirty="0">
                <a:solidFill>
                  <a:srgbClr val="585858"/>
                </a:solidFill>
                <a:latin typeface="Century Gothic"/>
                <a:cs typeface="Century Gothic"/>
              </a:rPr>
              <a:t>to </a:t>
            </a:r>
            <a:r>
              <a:rPr sz="2200" spc="-10" dirty="0">
                <a:solidFill>
                  <a:srgbClr val="585858"/>
                </a:solidFill>
                <a:latin typeface="Century Gothic"/>
                <a:cs typeface="Century Gothic"/>
              </a:rPr>
              <a:t>you </a:t>
            </a:r>
            <a:r>
              <a:rPr sz="2200" spc="-5" dirty="0">
                <a:solidFill>
                  <a:srgbClr val="585858"/>
                </a:solidFill>
                <a:latin typeface="Century Gothic"/>
                <a:cs typeface="Century Gothic"/>
              </a:rPr>
              <a:t>or your instructor as</a:t>
            </a:r>
            <a:r>
              <a:rPr sz="2200" spc="20" dirty="0">
                <a:solidFill>
                  <a:srgbClr val="585858"/>
                </a:solidFill>
                <a:latin typeface="Century Gothic"/>
                <a:cs typeface="Century Gothic"/>
              </a:rPr>
              <a:t> </a:t>
            </a:r>
            <a:r>
              <a:rPr sz="2200" spc="-5" dirty="0">
                <a:solidFill>
                  <a:srgbClr val="585858"/>
                </a:solidFill>
                <a:latin typeface="Century Gothic"/>
                <a:cs typeface="Century Gothic"/>
              </a:rPr>
              <a:t>requested.</a:t>
            </a:r>
            <a:endParaRPr sz="2200">
              <a:latin typeface="Century Gothic"/>
              <a:cs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pective">
  <a:themeElements>
    <a:clrScheme name="Custom 11">
      <a:dk1>
        <a:sysClr val="windowText" lastClr="000000"/>
      </a:dk1>
      <a:lt1>
        <a:sysClr val="window" lastClr="FFFFFF"/>
      </a:lt1>
      <a:dk2>
        <a:srgbClr val="D12233"/>
      </a:dk2>
      <a:lt2>
        <a:srgbClr val="CCCCCC"/>
      </a:lt2>
      <a:accent1>
        <a:srgbClr val="D12233"/>
      </a:accent1>
      <a:accent2>
        <a:srgbClr val="580101"/>
      </a:accent2>
      <a:accent3>
        <a:srgbClr val="57173D"/>
      </a:accent3>
      <a:accent4>
        <a:srgbClr val="284B97"/>
      </a:accent4>
      <a:accent5>
        <a:srgbClr val="A4A4A4"/>
      </a:accent5>
      <a:accent6>
        <a:srgbClr val="666666"/>
      </a:accent6>
      <a:hlink>
        <a:srgbClr val="D01010"/>
      </a:hlink>
      <a:folHlink>
        <a:srgbClr val="031968"/>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erspective">
  <a:themeElements>
    <a:clrScheme name="Custom 11">
      <a:dk1>
        <a:sysClr val="windowText" lastClr="000000"/>
      </a:dk1>
      <a:lt1>
        <a:sysClr val="window" lastClr="FFFFFF"/>
      </a:lt1>
      <a:dk2>
        <a:srgbClr val="D12233"/>
      </a:dk2>
      <a:lt2>
        <a:srgbClr val="CCCCCC"/>
      </a:lt2>
      <a:accent1>
        <a:srgbClr val="D12233"/>
      </a:accent1>
      <a:accent2>
        <a:srgbClr val="580101"/>
      </a:accent2>
      <a:accent3>
        <a:srgbClr val="57173D"/>
      </a:accent3>
      <a:accent4>
        <a:srgbClr val="284B97"/>
      </a:accent4>
      <a:accent5>
        <a:srgbClr val="A4A4A4"/>
      </a:accent5>
      <a:accent6>
        <a:srgbClr val="666666"/>
      </a:accent6>
      <a:hlink>
        <a:srgbClr val="D01010"/>
      </a:hlink>
      <a:folHlink>
        <a:srgbClr val="031968"/>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3249</Words>
  <Application>Microsoft Office PowerPoint</Application>
  <PresentationFormat>On-screen Show (4:3)</PresentationFormat>
  <Paragraphs>410</Paragraphs>
  <Slides>66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66</vt:i4>
      </vt:variant>
    </vt:vector>
  </HeadingPairs>
  <TitlesOfParts>
    <vt:vector size="79" baseType="lpstr">
      <vt:lpstr>MS PGothic</vt:lpstr>
      <vt:lpstr>MS PGothic</vt:lpstr>
      <vt:lpstr>Arial</vt:lpstr>
      <vt:lpstr>Calibri</vt:lpstr>
      <vt:lpstr>Century Gothic</vt:lpstr>
      <vt:lpstr>Courier New</vt:lpstr>
      <vt:lpstr>Symbol</vt:lpstr>
      <vt:lpstr>Times New Roman</vt:lpstr>
      <vt:lpstr>Wingdings</vt:lpstr>
      <vt:lpstr>Wingdings 2</vt:lpstr>
      <vt:lpstr>Office Theme</vt:lpstr>
      <vt:lpstr>Perspective</vt:lpstr>
      <vt:lpstr>1_Perspective</vt:lpstr>
      <vt:lpstr>Student Orientation</vt:lpstr>
      <vt:lpstr>Welcome!</vt:lpstr>
      <vt:lpstr>Welcome!</vt:lpstr>
      <vt:lpstr>Computer Access</vt:lpstr>
      <vt:lpstr>Computer Access</vt:lpstr>
      <vt:lpstr>PowerPoint Presentation</vt:lpstr>
      <vt:lpstr>PowerPoint Presentation</vt:lpstr>
      <vt:lpstr>Logging your Hours</vt:lpstr>
      <vt:lpstr>Logging your Hours</vt:lpstr>
      <vt:lpstr>Parking</vt:lpstr>
      <vt:lpstr>Student ID Badge</vt:lpstr>
      <vt:lpstr>Student ID Badge</vt:lpstr>
      <vt:lpstr>Personal Belongings</vt:lpstr>
      <vt:lpstr>Professionalism</vt:lpstr>
      <vt:lpstr>Professionalism</vt:lpstr>
      <vt:lpstr>Professionalism</vt:lpstr>
      <vt:lpstr>Professionalism</vt:lpstr>
      <vt:lpstr>Communication</vt:lpstr>
      <vt:lpstr>Communication</vt:lpstr>
      <vt:lpstr>Student Health</vt:lpstr>
      <vt:lpstr>Patient Safety</vt:lpstr>
      <vt:lpstr>Patient Safety</vt:lpstr>
      <vt:lpstr>Patient Safety</vt:lpstr>
      <vt:lpstr>Patient Safety</vt:lpstr>
      <vt:lpstr>Patient Safety</vt:lpstr>
      <vt:lpstr>Patient Safety</vt:lpstr>
      <vt:lpstr>Hand Hygiene – Infection Control</vt:lpstr>
      <vt:lpstr>Hand Hygiene – Continued</vt:lpstr>
      <vt:lpstr>Hand Hygiene – Continued</vt:lpstr>
      <vt:lpstr>Patient Safety</vt:lpstr>
      <vt:lpstr>Patient Safety</vt:lpstr>
      <vt:lpstr>Patient Safety</vt:lpstr>
      <vt:lpstr>Patient Safety</vt:lpstr>
      <vt:lpstr>Patient Safety</vt:lpstr>
      <vt:lpstr>Patient Safety</vt:lpstr>
      <vt:lpstr>COVID-19 Guidelines – Vaccination:</vt:lpstr>
      <vt:lpstr>COVID-19 Guidelines  - Masking: </vt:lpstr>
      <vt:lpstr>COVID-19 Guidelines</vt:lpstr>
      <vt:lpstr>COVID-19 Guidelines</vt:lpstr>
      <vt:lpstr>COVID-19 Guidelines</vt:lpstr>
      <vt:lpstr>COVID-19 Guidelines</vt:lpstr>
      <vt:lpstr>Emergency Codes</vt:lpstr>
      <vt:lpstr>Emergency Codes</vt:lpstr>
      <vt:lpstr>Emergency Codes</vt:lpstr>
      <vt:lpstr>PowerPoint Presentation</vt:lpstr>
      <vt:lpstr>PowerPoint Presentation</vt:lpstr>
      <vt:lpstr>True or False?</vt:lpstr>
      <vt:lpstr>True or False?</vt:lpstr>
      <vt:lpstr>True or False?</vt:lpstr>
      <vt:lpstr>True or False?</vt:lpstr>
      <vt:lpstr>True or False?</vt:lpstr>
      <vt:lpstr>True or False?</vt:lpstr>
      <vt:lpstr>Confidentiality</vt:lpstr>
      <vt:lpstr>Confidentiality</vt:lpstr>
      <vt:lpstr>Penalties</vt:lpstr>
      <vt:lpstr>Four Ways Privacy Can Be Violated</vt:lpstr>
      <vt:lpstr>Other Privacy Issues</vt:lpstr>
      <vt:lpstr>Protecting Confidentiality</vt:lpstr>
      <vt:lpstr>Protecting Confidentiality</vt:lpstr>
      <vt:lpstr>Protecting Confidentiality</vt:lpstr>
      <vt:lpstr>Locking Your Computer</vt:lpstr>
      <vt:lpstr>Locking Your Computer</vt:lpstr>
      <vt:lpstr>Locking Your Computer</vt:lpstr>
      <vt:lpstr>PowerPoint Presentation</vt:lpstr>
      <vt:lpstr>End</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Olenoski, Stacy</dc:creator>
  <cp:lastModifiedBy>Reiter, Lindsay</cp:lastModifiedBy>
  <cp:revision>34</cp:revision>
  <cp:lastPrinted>2023-08-08T12:06:52Z</cp:lastPrinted>
  <dcterms:created xsi:type="dcterms:W3CDTF">2022-04-04T19:42:20Z</dcterms:created>
  <dcterms:modified xsi:type="dcterms:W3CDTF">2024-01-16T16:51:36Z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2021-07-16T00:00:00Z</vt:filetime>
  </property>
  <property fmtid="{D5CDD505-2E9C-101B-9397-08002B2CF9AE}" pid="3" name="Creator">
    <vt:lpwstr>Microsoft® PowerPoint® 2016</vt:lpwstr>
  </property>
  <property fmtid="{D5CDD505-2E9C-101B-9397-08002B2CF9AE}" pid="4" name="LastSaved">
    <vt:filetime>2022-04-04T00:00:00Z</vt:filetime>
  </property>
</Properties>
</file>